
<file path=[Content_Types].xml><?xml version="1.0" encoding="utf-8"?>
<Types xmlns="http://schemas.openxmlformats.org/package/2006/content-types">
  <Default Extension="jpeg" ContentType="image/jpeg"/>
  <Default Extension="wav" ContentType="audio/x-wav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</p:sldMasterIdLst>
  <p:notesMasterIdLst>
    <p:notesMasterId r:id="rId9"/>
  </p:notesMasterIdLst>
  <p:sldIdLst>
    <p:sldId id="560" r:id="rId5"/>
    <p:sldId id="396" r:id="rId6"/>
    <p:sldId id="594" r:id="rId7"/>
    <p:sldId id="367" r:id="rId8"/>
    <p:sldId id="595" r:id="rId10"/>
    <p:sldId id="596" r:id="rId11"/>
    <p:sldId id="597" r:id="rId12"/>
    <p:sldId id="601" r:id="rId13"/>
    <p:sldId id="602" r:id="rId14"/>
    <p:sldId id="599" r:id="rId15"/>
    <p:sldId id="603" r:id="rId16"/>
    <p:sldId id="598" r:id="rId17"/>
    <p:sldId id="398" r:id="rId18"/>
    <p:sldId id="630" r:id="rId19"/>
    <p:sldId id="399" r:id="rId20"/>
    <p:sldId id="369" r:id="rId21"/>
    <p:sldId id="626" r:id="rId22"/>
    <p:sldId id="628" r:id="rId23"/>
    <p:sldId id="627" r:id="rId24"/>
    <p:sldId id="632" r:id="rId25"/>
    <p:sldId id="605" r:id="rId26"/>
    <p:sldId id="606" r:id="rId27"/>
    <p:sldId id="625" r:id="rId28"/>
    <p:sldId id="609" r:id="rId29"/>
    <p:sldId id="618" r:id="rId30"/>
    <p:sldId id="629" r:id="rId31"/>
    <p:sldId id="620" r:id="rId32"/>
    <p:sldId id="621" r:id="rId33"/>
    <p:sldId id="624" r:id="rId34"/>
    <p:sldId id="622" r:id="rId35"/>
  </p:sldIdLst>
  <p:sldSz cx="9144000" cy="6858000" type="screen4x3"/>
  <p:notesSz cx="6858000" cy="9144000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2FDB2607-1784-4EEB-B798-7EB5836EED8A}">
        <p14:showMediaCtrls xmlns:p14="http://schemas.microsoft.com/office/powerpoint/2010/main" val="1"/>
      </p:ext>
    </p:extLst>
  </p:showPr>
  <p:clrMru>
    <a:srgbClr val="DA244B"/>
    <a:srgbClr val="FF0000"/>
    <a:srgbClr val="3333FF"/>
    <a:srgbClr val="FFCCFF"/>
    <a:srgbClr val="CC99FF"/>
    <a:srgbClr val="00FFFF"/>
    <a:srgbClr val="FFFF00"/>
    <a:srgbClr val="FF6699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8594"/>
    <p:restoredTop sz="91133"/>
  </p:normalViewPr>
  <p:slideViewPr>
    <p:cSldViewPr showGuides="1">
      <p:cViewPr>
        <p:scale>
          <a:sx n="66" d="100"/>
          <a:sy n="66" d="100"/>
        </p:scale>
        <p:origin x="-1728" y="-606"/>
      </p:cViewPr>
      <p:guideLst>
        <p:guide orient="horz" pos="2074"/>
        <p:guide pos="30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audio1.wav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jpe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png>
</file>

<file path=ppt/media/image44.png>
</file>

<file path=ppt/media/image45.jpeg>
</file>

<file path=ppt/media/image46.png>
</file>

<file path=ppt/media/image47.png>
</file>

<file path=ppt/media/image48.jpeg>
</file>

<file path=ppt/media/image49.jpeg>
</file>

<file path=ppt/media/image5.jpeg>
</file>

<file path=ppt/media/image50.jpeg>
</file>

<file path=ppt/media/image51.png>
</file>

<file path=ppt/media/image52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71" y="2130425"/>
            <a:ext cx="7772019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743" y="3886200"/>
            <a:ext cx="6400276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785" y="4406900"/>
            <a:ext cx="7772019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785" y="2906713"/>
            <a:ext cx="7772019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715" y="1825625"/>
            <a:ext cx="3885414" cy="4351338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8442" y="1825625"/>
            <a:ext cx="3886605" cy="4351338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48" y="274638"/>
            <a:ext cx="822926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48" y="1535113"/>
            <a:ext cx="4040212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48" y="2174875"/>
            <a:ext cx="4040212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112" y="1535113"/>
            <a:ext cx="4041402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112" y="2174875"/>
            <a:ext cx="4041402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random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48" y="273050"/>
            <a:ext cx="3007832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4629" y="273050"/>
            <a:ext cx="5111886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48" y="1435100"/>
            <a:ext cx="3007832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078" y="4800600"/>
            <a:ext cx="5486972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078" y="612775"/>
            <a:ext cx="5486972" cy="4114800"/>
          </a:xfrm>
        </p:spPr>
        <p:txBody>
          <a:bodyPr vert="horz" wrap="square" lIns="121880" tIns="60940" rIns="121880" bIns="6094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078" y="5367338"/>
            <a:ext cx="5486972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4357" y="366713"/>
            <a:ext cx="1970690" cy="581025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715" y="366713"/>
            <a:ext cx="5801329" cy="58102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F9EBB2-9D07-46D4-8FEF-C6B788C3809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FAD0B9-030A-465F-BC5F-C8DB5DEDB25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807462-51F7-4680-8AFA-E0EF814CCCC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1A0D2A-9486-406C-A894-8E015B38836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E298F7-6A1F-4E55-8245-2820D54D384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54F5C1-19C8-486E-BB11-7099EA6EEAB5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0E9F6D-5D96-4B31-8CC3-C104D0D24449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7582D9-28F3-4B7A-B3D2-C7EFECB880A9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26F957-C273-45B9-82C1-6F373210FE4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Sp="0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BC48D3-090C-4D37-904F-FADC2AEFFF8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EAAB0B-524E-4D93-92CE-4C29807C017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3.jpeg"/><Relationship Id="rId14" Type="http://schemas.openxmlformats.org/officeDocument/2006/relationships/image" Target="../media/image2.png"/><Relationship Id="rId13" Type="http://schemas.openxmlformats.org/officeDocument/2006/relationships/slide" Target="../slides/slide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5" Type="http://schemas.openxmlformats.org/officeDocument/2006/relationships/theme" Target="../theme/theme3.xml"/><Relationship Id="rId14" Type="http://schemas.openxmlformats.org/officeDocument/2006/relationships/image" Target="../media/image4.jpeg"/><Relationship Id="rId13" Type="http://schemas.openxmlformats.org/officeDocument/2006/relationships/image" Target="../media/image2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40642" name="标题 24064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40643" name="文本占位符 24064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40644" name="日期占位符 240643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b="0"/>
            </a:lvl1pPr>
          </a:lstStyle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240645" name="页脚占位符 240644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b="0"/>
            </a:lvl1pPr>
          </a:lstStyle>
          <a:p>
            <a:pPr lvl="0"/>
            <a:endParaRPr lang="zh-CN" dirty="0"/>
          </a:p>
        </p:txBody>
      </p:sp>
      <p:sp>
        <p:nvSpPr>
          <p:cNvPr id="240646" name="灯片编号占位符 240645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b="0"/>
            </a:lvl1pPr>
          </a:lstStyle>
          <a:p>
            <a:pPr lvl="0"/>
            <a:fld id="{9A0DB2DC-4C9A-4742-B13C-FB6460FD3503}" type="slidenum">
              <a:rPr lang="zh-CN" dirty="0"/>
            </a:fld>
            <a:endParaRPr lang="zh-CN" dirty="0"/>
          </a:p>
        </p:txBody>
      </p:sp>
      <p:sp>
        <p:nvSpPr>
          <p:cNvPr id="240647" name="矩形 240646"/>
          <p:cNvSpPr/>
          <p:nvPr userDrawn="1"/>
        </p:nvSpPr>
        <p:spPr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  <a:tileRect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0648" name="矩形 240647"/>
          <p:cNvSpPr/>
          <p:nvPr userDrawn="1"/>
        </p:nvSpPr>
        <p:spPr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0650" name="文本框 240649"/>
          <p:cNvSpPr txBox="1"/>
          <p:nvPr userDrawn="1"/>
        </p:nvSpPr>
        <p:spPr>
          <a:xfrm>
            <a:off x="5508625" y="350838"/>
            <a:ext cx="2879725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 algn="ctr"/>
            <a:r>
              <a:rPr lang="zh-CN" altLang="en-US" sz="1800" b="1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欧洲西部</a:t>
            </a:r>
            <a:endParaRPr lang="zh-CN" altLang="en-US" sz="1800" b="1" dirty="0">
              <a:solidFill>
                <a:srgbClr val="FFFF0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40651" name="图片 240650" descr="j0432678[1]">
            <a:hlinkClick r:id="" action="ppaction://hlinkshowjump?jump=lastslideviewed"/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42988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0652" name="图片 240651" descr="j0432680[1]">
            <a:hlinkClick r:id="rId13" action="ppaction://hlinksldjump"/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23850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0654" name="图片 240653" descr="卡通图片01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388350" y="0"/>
            <a:ext cx="755650" cy="75247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2" name="Group 48"/>
          <p:cNvGrpSpPr>
            <a:grpSpLocks noChangeAspect="1"/>
          </p:cNvGrpSpPr>
          <p:nvPr/>
        </p:nvGrpSpPr>
        <p:grpSpPr bwMode="auto">
          <a:xfrm>
            <a:off x="646428" y="1280553"/>
            <a:ext cx="7948058" cy="4600714"/>
            <a:chOff x="-627" y="390"/>
            <a:chExt cx="8934" cy="3538"/>
          </a:xfrm>
          <a:solidFill>
            <a:schemeClr val="bg1">
              <a:lumMod val="85000"/>
              <a:alpha val="38000"/>
            </a:schemeClr>
          </a:solidFill>
        </p:grpSpPr>
        <p:sp>
          <p:nvSpPr>
            <p:cNvPr id="8" name="Freeform 49"/>
            <p:cNvSpPr>
              <a:spLocks noEditPoints="1"/>
            </p:cNvSpPr>
            <p:nvPr/>
          </p:nvSpPr>
          <p:spPr bwMode="auto">
            <a:xfrm>
              <a:off x="-578" y="390"/>
              <a:ext cx="8885" cy="3538"/>
            </a:xfrm>
            <a:custGeom>
              <a:avLst/>
              <a:gdLst>
                <a:gd name="T0" fmla="*/ 2291 w 3758"/>
                <a:gd name="T1" fmla="*/ 237 h 1495"/>
                <a:gd name="T2" fmla="*/ 2322 w 3758"/>
                <a:gd name="T3" fmla="*/ 397 h 1495"/>
                <a:gd name="T4" fmla="*/ 2366 w 3758"/>
                <a:gd name="T5" fmla="*/ 228 h 1495"/>
                <a:gd name="T6" fmla="*/ 1776 w 3758"/>
                <a:gd name="T7" fmla="*/ 158 h 1495"/>
                <a:gd name="T8" fmla="*/ 1332 w 3758"/>
                <a:gd name="T9" fmla="*/ 125 h 1495"/>
                <a:gd name="T10" fmla="*/ 1806 w 3758"/>
                <a:gd name="T11" fmla="*/ 387 h 1495"/>
                <a:gd name="T12" fmla="*/ 1930 w 3758"/>
                <a:gd name="T13" fmla="*/ 436 h 1495"/>
                <a:gd name="T14" fmla="*/ 2203 w 3758"/>
                <a:gd name="T15" fmla="*/ 303 h 1495"/>
                <a:gd name="T16" fmla="*/ 1811 w 3758"/>
                <a:gd name="T17" fmla="*/ 227 h 1495"/>
                <a:gd name="T18" fmla="*/ 1453 w 3758"/>
                <a:gd name="T19" fmla="*/ 189 h 1495"/>
                <a:gd name="T20" fmla="*/ 1337 w 3758"/>
                <a:gd name="T21" fmla="*/ 97 h 1495"/>
                <a:gd name="T22" fmla="*/ 3253 w 3758"/>
                <a:gd name="T23" fmla="*/ 1486 h 1495"/>
                <a:gd name="T24" fmla="*/ 416 w 3758"/>
                <a:gd name="T25" fmla="*/ 1045 h 1495"/>
                <a:gd name="T26" fmla="*/ 679 w 3758"/>
                <a:gd name="T27" fmla="*/ 1017 h 1495"/>
                <a:gd name="T28" fmla="*/ 3144 w 3758"/>
                <a:gd name="T29" fmla="*/ 1434 h 1495"/>
                <a:gd name="T30" fmla="*/ 3273 w 3758"/>
                <a:gd name="T31" fmla="*/ 1311 h 1495"/>
                <a:gd name="T32" fmla="*/ 1549 w 3758"/>
                <a:gd name="T33" fmla="*/ 981 h 1495"/>
                <a:gd name="T34" fmla="*/ 1526 w 3758"/>
                <a:gd name="T35" fmla="*/ 976 h 1495"/>
                <a:gd name="T36" fmla="*/ 1273 w 3758"/>
                <a:gd name="T37" fmla="*/ 920 h 1495"/>
                <a:gd name="T38" fmla="*/ 1541 w 3758"/>
                <a:gd name="T39" fmla="*/ 877 h 1495"/>
                <a:gd name="T40" fmla="*/ 1502 w 3758"/>
                <a:gd name="T41" fmla="*/ 821 h 1495"/>
                <a:gd name="T42" fmla="*/ 1644 w 3758"/>
                <a:gd name="T43" fmla="*/ 671 h 1495"/>
                <a:gd name="T44" fmla="*/ 1273 w 3758"/>
                <a:gd name="T45" fmla="*/ 842 h 1495"/>
                <a:gd name="T46" fmla="*/ 1523 w 3758"/>
                <a:gd name="T47" fmla="*/ 633 h 1495"/>
                <a:gd name="T48" fmla="*/ 1737 w 3758"/>
                <a:gd name="T49" fmla="*/ 498 h 1495"/>
                <a:gd name="T50" fmla="*/ 216 w 3758"/>
                <a:gd name="T51" fmla="*/ 419 h 1495"/>
                <a:gd name="T52" fmla="*/ 484 w 3758"/>
                <a:gd name="T53" fmla="*/ 389 h 1495"/>
                <a:gd name="T54" fmla="*/ 58 w 3758"/>
                <a:gd name="T55" fmla="*/ 336 h 1495"/>
                <a:gd name="T56" fmla="*/ 3114 w 3758"/>
                <a:gd name="T57" fmla="*/ 270 h 1495"/>
                <a:gd name="T58" fmla="*/ 2938 w 3758"/>
                <a:gd name="T59" fmla="*/ 269 h 1495"/>
                <a:gd name="T60" fmla="*/ 2642 w 3758"/>
                <a:gd name="T61" fmla="*/ 239 h 1495"/>
                <a:gd name="T62" fmla="*/ 3300 w 3758"/>
                <a:gd name="T63" fmla="*/ 450 h 1495"/>
                <a:gd name="T64" fmla="*/ 2947 w 3758"/>
                <a:gd name="T65" fmla="*/ 392 h 1495"/>
                <a:gd name="T66" fmla="*/ 2990 w 3758"/>
                <a:gd name="T67" fmla="*/ 262 h 1495"/>
                <a:gd name="T68" fmla="*/ 3027 w 3758"/>
                <a:gd name="T69" fmla="*/ 176 h 1495"/>
                <a:gd name="T70" fmla="*/ 3216 w 3758"/>
                <a:gd name="T71" fmla="*/ 303 h 1495"/>
                <a:gd name="T72" fmla="*/ 3084 w 3758"/>
                <a:gd name="T73" fmla="*/ 197 h 1495"/>
                <a:gd name="T74" fmla="*/ 2770 w 3758"/>
                <a:gd name="T75" fmla="*/ 191 h 1495"/>
                <a:gd name="T76" fmla="*/ 2833 w 3758"/>
                <a:gd name="T77" fmla="*/ 173 h 1495"/>
                <a:gd name="T78" fmla="*/ 1125 w 3758"/>
                <a:gd name="T79" fmla="*/ 227 h 1495"/>
                <a:gd name="T80" fmla="*/ 1004 w 3758"/>
                <a:gd name="T81" fmla="*/ 207 h 1495"/>
                <a:gd name="T82" fmla="*/ 732 w 3758"/>
                <a:gd name="T83" fmla="*/ 292 h 1495"/>
                <a:gd name="T84" fmla="*/ 506 w 3758"/>
                <a:gd name="T85" fmla="*/ 257 h 1495"/>
                <a:gd name="T86" fmla="*/ 459 w 3758"/>
                <a:gd name="T87" fmla="*/ 423 h 1495"/>
                <a:gd name="T88" fmla="*/ 351 w 3758"/>
                <a:gd name="T89" fmla="*/ 468 h 1495"/>
                <a:gd name="T90" fmla="*/ 851 w 3758"/>
                <a:gd name="T91" fmla="*/ 182 h 1495"/>
                <a:gd name="T92" fmla="*/ 2769 w 3758"/>
                <a:gd name="T93" fmla="*/ 153 h 1495"/>
                <a:gd name="T94" fmla="*/ 3001 w 3758"/>
                <a:gd name="T95" fmla="*/ 148 h 1495"/>
                <a:gd name="T96" fmla="*/ 2760 w 3758"/>
                <a:gd name="T97" fmla="*/ 97 h 1495"/>
                <a:gd name="T98" fmla="*/ 428 w 3758"/>
                <a:gd name="T99" fmla="*/ 90 h 1495"/>
                <a:gd name="T100" fmla="*/ 896 w 3758"/>
                <a:gd name="T101" fmla="*/ 86 h 1495"/>
                <a:gd name="T102" fmla="*/ 550 w 3758"/>
                <a:gd name="T103" fmla="*/ 103 h 1495"/>
                <a:gd name="T104" fmla="*/ 1205 w 3758"/>
                <a:gd name="T105" fmla="*/ 54 h 1495"/>
                <a:gd name="T106" fmla="*/ 2950 w 3758"/>
                <a:gd name="T107" fmla="*/ 44 h 1495"/>
                <a:gd name="T108" fmla="*/ 3126 w 3758"/>
                <a:gd name="T109" fmla="*/ 17 h 1495"/>
                <a:gd name="T110" fmla="*/ 3042 w 3758"/>
                <a:gd name="T111" fmla="*/ 62 h 1495"/>
                <a:gd name="T112" fmla="*/ 3139 w 3758"/>
                <a:gd name="T113" fmla="*/ 79 h 1495"/>
                <a:gd name="T114" fmla="*/ 3351 w 3758"/>
                <a:gd name="T115" fmla="*/ 23 h 1495"/>
                <a:gd name="T116" fmla="*/ 3155 w 3758"/>
                <a:gd name="T117" fmla="*/ 93 h 1495"/>
                <a:gd name="T118" fmla="*/ 3360 w 3758"/>
                <a:gd name="T119" fmla="*/ 267 h 1495"/>
                <a:gd name="T120" fmla="*/ 3620 w 3758"/>
                <a:gd name="T121" fmla="*/ 218 h 1495"/>
                <a:gd name="T122" fmla="*/ 3662 w 3758"/>
                <a:gd name="T123" fmla="*/ 126 h 1495"/>
                <a:gd name="T124" fmla="*/ 3425 w 3758"/>
                <a:gd name="T125" fmla="*/ 28 h 1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758" h="1495">
                  <a:moveTo>
                    <a:pt x="3271" y="498"/>
                  </a:moveTo>
                  <a:cubicBezTo>
                    <a:pt x="3249" y="498"/>
                    <a:pt x="3249" y="498"/>
                    <a:pt x="3249" y="498"/>
                  </a:cubicBezTo>
                  <a:cubicBezTo>
                    <a:pt x="3251" y="502"/>
                    <a:pt x="3258" y="505"/>
                    <a:pt x="3263" y="505"/>
                  </a:cubicBezTo>
                  <a:cubicBezTo>
                    <a:pt x="3268" y="505"/>
                    <a:pt x="3272" y="503"/>
                    <a:pt x="3273" y="499"/>
                  </a:cubicBezTo>
                  <a:cubicBezTo>
                    <a:pt x="3273" y="499"/>
                    <a:pt x="3272" y="498"/>
                    <a:pt x="3271" y="498"/>
                  </a:cubicBezTo>
                  <a:moveTo>
                    <a:pt x="3334" y="498"/>
                  </a:moveTo>
                  <a:cubicBezTo>
                    <a:pt x="3308" y="498"/>
                    <a:pt x="3308" y="498"/>
                    <a:pt x="3308" y="498"/>
                  </a:cubicBezTo>
                  <a:cubicBezTo>
                    <a:pt x="3302" y="504"/>
                    <a:pt x="3294" y="509"/>
                    <a:pt x="3297" y="519"/>
                  </a:cubicBezTo>
                  <a:cubicBezTo>
                    <a:pt x="3299" y="520"/>
                    <a:pt x="3301" y="520"/>
                    <a:pt x="3303" y="520"/>
                  </a:cubicBezTo>
                  <a:cubicBezTo>
                    <a:pt x="3306" y="520"/>
                    <a:pt x="3309" y="520"/>
                    <a:pt x="3312" y="519"/>
                  </a:cubicBezTo>
                  <a:cubicBezTo>
                    <a:pt x="3316" y="519"/>
                    <a:pt x="3319" y="519"/>
                    <a:pt x="3322" y="519"/>
                  </a:cubicBezTo>
                  <a:cubicBezTo>
                    <a:pt x="3326" y="519"/>
                    <a:pt x="3329" y="519"/>
                    <a:pt x="3331" y="522"/>
                  </a:cubicBezTo>
                  <a:cubicBezTo>
                    <a:pt x="3329" y="524"/>
                    <a:pt x="3324" y="527"/>
                    <a:pt x="3328" y="531"/>
                  </a:cubicBezTo>
                  <a:cubicBezTo>
                    <a:pt x="3329" y="531"/>
                    <a:pt x="3330" y="531"/>
                    <a:pt x="3330" y="531"/>
                  </a:cubicBezTo>
                  <a:cubicBezTo>
                    <a:pt x="3336" y="531"/>
                    <a:pt x="3338" y="524"/>
                    <a:pt x="3342" y="522"/>
                  </a:cubicBezTo>
                  <a:cubicBezTo>
                    <a:pt x="3350" y="523"/>
                    <a:pt x="3347" y="532"/>
                    <a:pt x="3355" y="532"/>
                  </a:cubicBezTo>
                  <a:cubicBezTo>
                    <a:pt x="3356" y="532"/>
                    <a:pt x="3356" y="532"/>
                    <a:pt x="3357" y="531"/>
                  </a:cubicBezTo>
                  <a:cubicBezTo>
                    <a:pt x="3360" y="529"/>
                    <a:pt x="3363" y="526"/>
                    <a:pt x="3363" y="521"/>
                  </a:cubicBezTo>
                  <a:cubicBezTo>
                    <a:pt x="3361" y="517"/>
                    <a:pt x="3356" y="516"/>
                    <a:pt x="3353" y="513"/>
                  </a:cubicBezTo>
                  <a:cubicBezTo>
                    <a:pt x="3353" y="509"/>
                    <a:pt x="3358" y="510"/>
                    <a:pt x="3357" y="505"/>
                  </a:cubicBezTo>
                  <a:cubicBezTo>
                    <a:pt x="3351" y="502"/>
                    <a:pt x="3341" y="501"/>
                    <a:pt x="3334" y="498"/>
                  </a:cubicBezTo>
                  <a:moveTo>
                    <a:pt x="1944" y="395"/>
                  </a:moveTo>
                  <a:cubicBezTo>
                    <a:pt x="1937" y="395"/>
                    <a:pt x="1931" y="403"/>
                    <a:pt x="1935" y="407"/>
                  </a:cubicBezTo>
                  <a:cubicBezTo>
                    <a:pt x="1944" y="407"/>
                    <a:pt x="1947" y="403"/>
                    <a:pt x="1949" y="397"/>
                  </a:cubicBezTo>
                  <a:cubicBezTo>
                    <a:pt x="1947" y="396"/>
                    <a:pt x="1945" y="395"/>
                    <a:pt x="1944" y="395"/>
                  </a:cubicBezTo>
                  <a:moveTo>
                    <a:pt x="1991" y="248"/>
                  </a:moveTo>
                  <a:cubicBezTo>
                    <a:pt x="1987" y="248"/>
                    <a:pt x="1983" y="250"/>
                    <a:pt x="1984" y="253"/>
                  </a:cubicBezTo>
                  <a:cubicBezTo>
                    <a:pt x="1986" y="254"/>
                    <a:pt x="1988" y="255"/>
                    <a:pt x="1990" y="255"/>
                  </a:cubicBezTo>
                  <a:cubicBezTo>
                    <a:pt x="1993" y="255"/>
                    <a:pt x="1997" y="253"/>
                    <a:pt x="1996" y="250"/>
                  </a:cubicBezTo>
                  <a:cubicBezTo>
                    <a:pt x="1995" y="248"/>
                    <a:pt x="1993" y="248"/>
                    <a:pt x="1991" y="248"/>
                  </a:cubicBezTo>
                  <a:moveTo>
                    <a:pt x="2331" y="226"/>
                  </a:moveTo>
                  <a:cubicBezTo>
                    <a:pt x="2327" y="226"/>
                    <a:pt x="2323" y="227"/>
                    <a:pt x="2318" y="228"/>
                  </a:cubicBezTo>
                  <a:cubicBezTo>
                    <a:pt x="2313" y="229"/>
                    <a:pt x="2309" y="229"/>
                    <a:pt x="2304" y="229"/>
                  </a:cubicBezTo>
                  <a:cubicBezTo>
                    <a:pt x="2303" y="229"/>
                    <a:pt x="2303" y="229"/>
                    <a:pt x="2302" y="229"/>
                  </a:cubicBezTo>
                  <a:cubicBezTo>
                    <a:pt x="2299" y="231"/>
                    <a:pt x="2299" y="236"/>
                    <a:pt x="2295" y="238"/>
                  </a:cubicBezTo>
                  <a:cubicBezTo>
                    <a:pt x="2294" y="237"/>
                    <a:pt x="2293" y="237"/>
                    <a:pt x="2291" y="237"/>
                  </a:cubicBezTo>
                  <a:cubicBezTo>
                    <a:pt x="2289" y="237"/>
                    <a:pt x="2287" y="238"/>
                    <a:pt x="2285" y="239"/>
                  </a:cubicBezTo>
                  <a:cubicBezTo>
                    <a:pt x="2283" y="240"/>
                    <a:pt x="2281" y="242"/>
                    <a:pt x="2278" y="242"/>
                  </a:cubicBezTo>
                  <a:cubicBezTo>
                    <a:pt x="2277" y="242"/>
                    <a:pt x="2276" y="242"/>
                    <a:pt x="2274" y="241"/>
                  </a:cubicBezTo>
                  <a:cubicBezTo>
                    <a:pt x="2267" y="245"/>
                    <a:pt x="2267" y="251"/>
                    <a:pt x="2258" y="256"/>
                  </a:cubicBezTo>
                  <a:cubicBezTo>
                    <a:pt x="2251" y="260"/>
                    <a:pt x="2235" y="262"/>
                    <a:pt x="2236" y="270"/>
                  </a:cubicBezTo>
                  <a:cubicBezTo>
                    <a:pt x="2236" y="275"/>
                    <a:pt x="2247" y="276"/>
                    <a:pt x="2253" y="278"/>
                  </a:cubicBezTo>
                  <a:cubicBezTo>
                    <a:pt x="2260" y="281"/>
                    <a:pt x="2264" y="287"/>
                    <a:pt x="2271" y="288"/>
                  </a:cubicBezTo>
                  <a:cubicBezTo>
                    <a:pt x="2271" y="288"/>
                    <a:pt x="2272" y="288"/>
                    <a:pt x="2273" y="288"/>
                  </a:cubicBezTo>
                  <a:cubicBezTo>
                    <a:pt x="2275" y="288"/>
                    <a:pt x="2277" y="287"/>
                    <a:pt x="2280" y="287"/>
                  </a:cubicBezTo>
                  <a:cubicBezTo>
                    <a:pt x="2282" y="287"/>
                    <a:pt x="2285" y="287"/>
                    <a:pt x="2287" y="287"/>
                  </a:cubicBezTo>
                  <a:cubicBezTo>
                    <a:pt x="2292" y="287"/>
                    <a:pt x="2296" y="288"/>
                    <a:pt x="2296" y="292"/>
                  </a:cubicBezTo>
                  <a:cubicBezTo>
                    <a:pt x="2295" y="295"/>
                    <a:pt x="2292" y="296"/>
                    <a:pt x="2288" y="296"/>
                  </a:cubicBezTo>
                  <a:cubicBezTo>
                    <a:pt x="2285" y="296"/>
                    <a:pt x="2281" y="295"/>
                    <a:pt x="2279" y="294"/>
                  </a:cubicBezTo>
                  <a:cubicBezTo>
                    <a:pt x="2276" y="295"/>
                    <a:pt x="2279" y="301"/>
                    <a:pt x="2275" y="302"/>
                  </a:cubicBezTo>
                  <a:cubicBezTo>
                    <a:pt x="2264" y="301"/>
                    <a:pt x="2262" y="291"/>
                    <a:pt x="2252" y="289"/>
                  </a:cubicBezTo>
                  <a:cubicBezTo>
                    <a:pt x="2246" y="292"/>
                    <a:pt x="2243" y="297"/>
                    <a:pt x="2237" y="301"/>
                  </a:cubicBezTo>
                  <a:cubicBezTo>
                    <a:pt x="2231" y="304"/>
                    <a:pt x="2222" y="305"/>
                    <a:pt x="2219" y="311"/>
                  </a:cubicBezTo>
                  <a:cubicBezTo>
                    <a:pt x="2219" y="314"/>
                    <a:pt x="2220" y="314"/>
                    <a:pt x="2222" y="314"/>
                  </a:cubicBezTo>
                  <a:cubicBezTo>
                    <a:pt x="2223" y="314"/>
                    <a:pt x="2223" y="314"/>
                    <a:pt x="2223" y="314"/>
                  </a:cubicBezTo>
                  <a:cubicBezTo>
                    <a:pt x="2224" y="314"/>
                    <a:pt x="2225" y="314"/>
                    <a:pt x="2227" y="315"/>
                  </a:cubicBezTo>
                  <a:cubicBezTo>
                    <a:pt x="2231" y="317"/>
                    <a:pt x="2231" y="323"/>
                    <a:pt x="2237" y="325"/>
                  </a:cubicBezTo>
                  <a:cubicBezTo>
                    <a:pt x="2239" y="326"/>
                    <a:pt x="2242" y="326"/>
                    <a:pt x="2245" y="326"/>
                  </a:cubicBezTo>
                  <a:cubicBezTo>
                    <a:pt x="2257" y="326"/>
                    <a:pt x="2268" y="319"/>
                    <a:pt x="2280" y="317"/>
                  </a:cubicBezTo>
                  <a:cubicBezTo>
                    <a:pt x="2287" y="319"/>
                    <a:pt x="2288" y="326"/>
                    <a:pt x="2291" y="331"/>
                  </a:cubicBezTo>
                  <a:cubicBezTo>
                    <a:pt x="2286" y="340"/>
                    <a:pt x="2271" y="340"/>
                    <a:pt x="2259" y="342"/>
                  </a:cubicBezTo>
                  <a:cubicBezTo>
                    <a:pt x="2251" y="348"/>
                    <a:pt x="2242" y="353"/>
                    <a:pt x="2239" y="364"/>
                  </a:cubicBezTo>
                  <a:cubicBezTo>
                    <a:pt x="2241" y="370"/>
                    <a:pt x="2256" y="366"/>
                    <a:pt x="2257" y="373"/>
                  </a:cubicBezTo>
                  <a:cubicBezTo>
                    <a:pt x="2255" y="376"/>
                    <a:pt x="2248" y="375"/>
                    <a:pt x="2248" y="379"/>
                  </a:cubicBezTo>
                  <a:cubicBezTo>
                    <a:pt x="2249" y="389"/>
                    <a:pt x="2265" y="386"/>
                    <a:pt x="2275" y="388"/>
                  </a:cubicBezTo>
                  <a:cubicBezTo>
                    <a:pt x="2278" y="393"/>
                    <a:pt x="2275" y="397"/>
                    <a:pt x="2278" y="401"/>
                  </a:cubicBezTo>
                  <a:cubicBezTo>
                    <a:pt x="2279" y="401"/>
                    <a:pt x="2280" y="401"/>
                    <a:pt x="2281" y="401"/>
                  </a:cubicBezTo>
                  <a:cubicBezTo>
                    <a:pt x="2285" y="401"/>
                    <a:pt x="2287" y="400"/>
                    <a:pt x="2290" y="399"/>
                  </a:cubicBezTo>
                  <a:cubicBezTo>
                    <a:pt x="2293" y="399"/>
                    <a:pt x="2296" y="398"/>
                    <a:pt x="2299" y="398"/>
                  </a:cubicBezTo>
                  <a:cubicBezTo>
                    <a:pt x="2299" y="398"/>
                    <a:pt x="2300" y="398"/>
                    <a:pt x="2300" y="398"/>
                  </a:cubicBezTo>
                  <a:cubicBezTo>
                    <a:pt x="2303" y="399"/>
                    <a:pt x="2303" y="403"/>
                    <a:pt x="2305" y="404"/>
                  </a:cubicBezTo>
                  <a:cubicBezTo>
                    <a:pt x="2313" y="403"/>
                    <a:pt x="2313" y="397"/>
                    <a:pt x="2322" y="397"/>
                  </a:cubicBezTo>
                  <a:cubicBezTo>
                    <a:pt x="2322" y="397"/>
                    <a:pt x="2323" y="397"/>
                    <a:pt x="2323" y="397"/>
                  </a:cubicBezTo>
                  <a:cubicBezTo>
                    <a:pt x="2323" y="398"/>
                    <a:pt x="2325" y="399"/>
                    <a:pt x="2325" y="400"/>
                  </a:cubicBezTo>
                  <a:cubicBezTo>
                    <a:pt x="2322" y="407"/>
                    <a:pt x="2314" y="411"/>
                    <a:pt x="2311" y="418"/>
                  </a:cubicBezTo>
                  <a:cubicBezTo>
                    <a:pt x="2297" y="420"/>
                    <a:pt x="2293" y="429"/>
                    <a:pt x="2284" y="434"/>
                  </a:cubicBezTo>
                  <a:cubicBezTo>
                    <a:pt x="2274" y="434"/>
                    <a:pt x="2267" y="437"/>
                    <a:pt x="2265" y="444"/>
                  </a:cubicBezTo>
                  <a:cubicBezTo>
                    <a:pt x="2267" y="444"/>
                    <a:pt x="2269" y="444"/>
                    <a:pt x="2271" y="444"/>
                  </a:cubicBezTo>
                  <a:cubicBezTo>
                    <a:pt x="2299" y="444"/>
                    <a:pt x="2329" y="431"/>
                    <a:pt x="2332" y="409"/>
                  </a:cubicBezTo>
                  <a:cubicBezTo>
                    <a:pt x="2335" y="410"/>
                    <a:pt x="2337" y="410"/>
                    <a:pt x="2339" y="410"/>
                  </a:cubicBezTo>
                  <a:cubicBezTo>
                    <a:pt x="2349" y="410"/>
                    <a:pt x="2356" y="402"/>
                    <a:pt x="2361" y="396"/>
                  </a:cubicBezTo>
                  <a:cubicBezTo>
                    <a:pt x="2359" y="393"/>
                    <a:pt x="2354" y="392"/>
                    <a:pt x="2353" y="388"/>
                  </a:cubicBezTo>
                  <a:cubicBezTo>
                    <a:pt x="2367" y="383"/>
                    <a:pt x="2371" y="371"/>
                    <a:pt x="2383" y="365"/>
                  </a:cubicBezTo>
                  <a:cubicBezTo>
                    <a:pt x="2387" y="362"/>
                    <a:pt x="2392" y="361"/>
                    <a:pt x="2396" y="361"/>
                  </a:cubicBezTo>
                  <a:cubicBezTo>
                    <a:pt x="2400" y="361"/>
                    <a:pt x="2403" y="362"/>
                    <a:pt x="2403" y="367"/>
                  </a:cubicBezTo>
                  <a:cubicBezTo>
                    <a:pt x="2395" y="372"/>
                    <a:pt x="2381" y="369"/>
                    <a:pt x="2377" y="378"/>
                  </a:cubicBezTo>
                  <a:cubicBezTo>
                    <a:pt x="2377" y="381"/>
                    <a:pt x="2377" y="390"/>
                    <a:pt x="2378" y="394"/>
                  </a:cubicBezTo>
                  <a:cubicBezTo>
                    <a:pt x="2388" y="388"/>
                    <a:pt x="2404" y="387"/>
                    <a:pt x="2414" y="381"/>
                  </a:cubicBezTo>
                  <a:cubicBezTo>
                    <a:pt x="2415" y="377"/>
                    <a:pt x="2410" y="377"/>
                    <a:pt x="2411" y="373"/>
                  </a:cubicBezTo>
                  <a:cubicBezTo>
                    <a:pt x="2413" y="369"/>
                    <a:pt x="2416" y="368"/>
                    <a:pt x="2418" y="368"/>
                  </a:cubicBezTo>
                  <a:cubicBezTo>
                    <a:pt x="2423" y="368"/>
                    <a:pt x="2427" y="373"/>
                    <a:pt x="2433" y="375"/>
                  </a:cubicBezTo>
                  <a:cubicBezTo>
                    <a:pt x="2441" y="378"/>
                    <a:pt x="2456" y="377"/>
                    <a:pt x="2467" y="378"/>
                  </a:cubicBezTo>
                  <a:cubicBezTo>
                    <a:pt x="2476" y="379"/>
                    <a:pt x="2482" y="383"/>
                    <a:pt x="2489" y="383"/>
                  </a:cubicBezTo>
                  <a:cubicBezTo>
                    <a:pt x="2491" y="383"/>
                    <a:pt x="2493" y="383"/>
                    <a:pt x="2495" y="382"/>
                  </a:cubicBezTo>
                  <a:cubicBezTo>
                    <a:pt x="2496" y="383"/>
                    <a:pt x="2498" y="384"/>
                    <a:pt x="2499" y="385"/>
                  </a:cubicBezTo>
                  <a:cubicBezTo>
                    <a:pt x="2499" y="247"/>
                    <a:pt x="2499" y="247"/>
                    <a:pt x="2499" y="247"/>
                  </a:cubicBezTo>
                  <a:cubicBezTo>
                    <a:pt x="2495" y="246"/>
                    <a:pt x="2490" y="245"/>
                    <a:pt x="2484" y="245"/>
                  </a:cubicBezTo>
                  <a:cubicBezTo>
                    <a:pt x="2482" y="245"/>
                    <a:pt x="2479" y="245"/>
                    <a:pt x="2477" y="245"/>
                  </a:cubicBezTo>
                  <a:cubicBezTo>
                    <a:pt x="2470" y="239"/>
                    <a:pt x="2458" y="242"/>
                    <a:pt x="2448" y="239"/>
                  </a:cubicBezTo>
                  <a:cubicBezTo>
                    <a:pt x="2445" y="239"/>
                    <a:pt x="2443" y="236"/>
                    <a:pt x="2439" y="236"/>
                  </a:cubicBezTo>
                  <a:cubicBezTo>
                    <a:pt x="2437" y="235"/>
                    <a:pt x="2435" y="235"/>
                    <a:pt x="2433" y="235"/>
                  </a:cubicBezTo>
                  <a:cubicBezTo>
                    <a:pt x="2430" y="235"/>
                    <a:pt x="2427" y="236"/>
                    <a:pt x="2425" y="236"/>
                  </a:cubicBezTo>
                  <a:cubicBezTo>
                    <a:pt x="2422" y="236"/>
                    <a:pt x="2419" y="236"/>
                    <a:pt x="2416" y="236"/>
                  </a:cubicBezTo>
                  <a:cubicBezTo>
                    <a:pt x="2410" y="236"/>
                    <a:pt x="2404" y="235"/>
                    <a:pt x="2399" y="232"/>
                  </a:cubicBezTo>
                  <a:cubicBezTo>
                    <a:pt x="2394" y="232"/>
                    <a:pt x="2393" y="237"/>
                    <a:pt x="2387" y="237"/>
                  </a:cubicBezTo>
                  <a:cubicBezTo>
                    <a:pt x="2387" y="237"/>
                    <a:pt x="2386" y="237"/>
                    <a:pt x="2385" y="237"/>
                  </a:cubicBezTo>
                  <a:cubicBezTo>
                    <a:pt x="2381" y="234"/>
                    <a:pt x="2381" y="229"/>
                    <a:pt x="2376" y="227"/>
                  </a:cubicBezTo>
                  <a:cubicBezTo>
                    <a:pt x="2373" y="228"/>
                    <a:pt x="2369" y="228"/>
                    <a:pt x="2366" y="228"/>
                  </a:cubicBezTo>
                  <a:cubicBezTo>
                    <a:pt x="2364" y="228"/>
                    <a:pt x="2362" y="228"/>
                    <a:pt x="2360" y="228"/>
                  </a:cubicBezTo>
                  <a:cubicBezTo>
                    <a:pt x="2357" y="228"/>
                    <a:pt x="2355" y="228"/>
                    <a:pt x="2353" y="228"/>
                  </a:cubicBezTo>
                  <a:cubicBezTo>
                    <a:pt x="2349" y="228"/>
                    <a:pt x="2346" y="228"/>
                    <a:pt x="2342" y="230"/>
                  </a:cubicBezTo>
                  <a:cubicBezTo>
                    <a:pt x="2339" y="227"/>
                    <a:pt x="2335" y="226"/>
                    <a:pt x="2331" y="226"/>
                  </a:cubicBezTo>
                  <a:moveTo>
                    <a:pt x="2101" y="224"/>
                  </a:moveTo>
                  <a:cubicBezTo>
                    <a:pt x="2100" y="224"/>
                    <a:pt x="2100" y="224"/>
                    <a:pt x="2099" y="224"/>
                  </a:cubicBezTo>
                  <a:cubicBezTo>
                    <a:pt x="2092" y="225"/>
                    <a:pt x="2087" y="232"/>
                    <a:pt x="2088" y="240"/>
                  </a:cubicBezTo>
                  <a:cubicBezTo>
                    <a:pt x="2090" y="240"/>
                    <a:pt x="2092" y="240"/>
                    <a:pt x="2094" y="240"/>
                  </a:cubicBezTo>
                  <a:cubicBezTo>
                    <a:pt x="2096" y="240"/>
                    <a:pt x="2098" y="240"/>
                    <a:pt x="2100" y="240"/>
                  </a:cubicBezTo>
                  <a:cubicBezTo>
                    <a:pt x="2103" y="240"/>
                    <a:pt x="2105" y="240"/>
                    <a:pt x="2108" y="240"/>
                  </a:cubicBezTo>
                  <a:cubicBezTo>
                    <a:pt x="2121" y="240"/>
                    <a:pt x="2133" y="239"/>
                    <a:pt x="2130" y="227"/>
                  </a:cubicBezTo>
                  <a:cubicBezTo>
                    <a:pt x="2129" y="228"/>
                    <a:pt x="2127" y="228"/>
                    <a:pt x="2125" y="228"/>
                  </a:cubicBezTo>
                  <a:cubicBezTo>
                    <a:pt x="2121" y="228"/>
                    <a:pt x="2116" y="227"/>
                    <a:pt x="2112" y="226"/>
                  </a:cubicBezTo>
                  <a:cubicBezTo>
                    <a:pt x="2108" y="225"/>
                    <a:pt x="2104" y="224"/>
                    <a:pt x="2101" y="224"/>
                  </a:cubicBezTo>
                  <a:moveTo>
                    <a:pt x="1660" y="182"/>
                  </a:moveTo>
                  <a:cubicBezTo>
                    <a:pt x="1655" y="182"/>
                    <a:pt x="1650" y="185"/>
                    <a:pt x="1657" y="190"/>
                  </a:cubicBezTo>
                  <a:cubicBezTo>
                    <a:pt x="1665" y="190"/>
                    <a:pt x="1665" y="190"/>
                    <a:pt x="1665" y="190"/>
                  </a:cubicBezTo>
                  <a:cubicBezTo>
                    <a:pt x="1669" y="184"/>
                    <a:pt x="1664" y="182"/>
                    <a:pt x="1660" y="182"/>
                  </a:cubicBezTo>
                  <a:moveTo>
                    <a:pt x="1707" y="181"/>
                  </a:moveTo>
                  <a:cubicBezTo>
                    <a:pt x="1701" y="181"/>
                    <a:pt x="1699" y="192"/>
                    <a:pt x="1698" y="198"/>
                  </a:cubicBezTo>
                  <a:cubicBezTo>
                    <a:pt x="1702" y="199"/>
                    <a:pt x="1705" y="199"/>
                    <a:pt x="1709" y="199"/>
                  </a:cubicBezTo>
                  <a:cubicBezTo>
                    <a:pt x="1714" y="199"/>
                    <a:pt x="1718" y="199"/>
                    <a:pt x="1723" y="198"/>
                  </a:cubicBezTo>
                  <a:cubicBezTo>
                    <a:pt x="1727" y="198"/>
                    <a:pt x="1731" y="198"/>
                    <a:pt x="1736" y="198"/>
                  </a:cubicBezTo>
                  <a:cubicBezTo>
                    <a:pt x="1736" y="198"/>
                    <a:pt x="1737" y="198"/>
                    <a:pt x="1738" y="198"/>
                  </a:cubicBezTo>
                  <a:cubicBezTo>
                    <a:pt x="1737" y="191"/>
                    <a:pt x="1733" y="189"/>
                    <a:pt x="1727" y="189"/>
                  </a:cubicBezTo>
                  <a:cubicBezTo>
                    <a:pt x="1724" y="189"/>
                    <a:pt x="1721" y="189"/>
                    <a:pt x="1718" y="190"/>
                  </a:cubicBezTo>
                  <a:cubicBezTo>
                    <a:pt x="1715" y="190"/>
                    <a:pt x="1712" y="190"/>
                    <a:pt x="1710" y="190"/>
                  </a:cubicBezTo>
                  <a:cubicBezTo>
                    <a:pt x="1709" y="190"/>
                    <a:pt x="1708" y="190"/>
                    <a:pt x="1707" y="190"/>
                  </a:cubicBezTo>
                  <a:cubicBezTo>
                    <a:pt x="1707" y="187"/>
                    <a:pt x="1711" y="187"/>
                    <a:pt x="1711" y="183"/>
                  </a:cubicBezTo>
                  <a:cubicBezTo>
                    <a:pt x="1709" y="181"/>
                    <a:pt x="1708" y="181"/>
                    <a:pt x="1707" y="181"/>
                  </a:cubicBezTo>
                  <a:moveTo>
                    <a:pt x="1427" y="175"/>
                  </a:moveTo>
                  <a:cubicBezTo>
                    <a:pt x="1424" y="175"/>
                    <a:pt x="1420" y="177"/>
                    <a:pt x="1419" y="180"/>
                  </a:cubicBezTo>
                  <a:cubicBezTo>
                    <a:pt x="1420" y="182"/>
                    <a:pt x="1422" y="183"/>
                    <a:pt x="1425" y="183"/>
                  </a:cubicBezTo>
                  <a:cubicBezTo>
                    <a:pt x="1428" y="183"/>
                    <a:pt x="1431" y="182"/>
                    <a:pt x="1432" y="180"/>
                  </a:cubicBezTo>
                  <a:cubicBezTo>
                    <a:pt x="1432" y="176"/>
                    <a:pt x="1430" y="175"/>
                    <a:pt x="1427" y="175"/>
                  </a:cubicBezTo>
                  <a:moveTo>
                    <a:pt x="1776" y="158"/>
                  </a:moveTo>
                  <a:cubicBezTo>
                    <a:pt x="1772" y="158"/>
                    <a:pt x="1767" y="159"/>
                    <a:pt x="1763" y="161"/>
                  </a:cubicBezTo>
                  <a:cubicBezTo>
                    <a:pt x="1764" y="170"/>
                    <a:pt x="1781" y="179"/>
                    <a:pt x="1795" y="179"/>
                  </a:cubicBezTo>
                  <a:cubicBezTo>
                    <a:pt x="1804" y="179"/>
                    <a:pt x="1812" y="175"/>
                    <a:pt x="1813" y="165"/>
                  </a:cubicBezTo>
                  <a:cubicBezTo>
                    <a:pt x="1799" y="165"/>
                    <a:pt x="1789" y="158"/>
                    <a:pt x="1776" y="158"/>
                  </a:cubicBezTo>
                  <a:moveTo>
                    <a:pt x="1657" y="154"/>
                  </a:moveTo>
                  <a:cubicBezTo>
                    <a:pt x="1651" y="154"/>
                    <a:pt x="1648" y="162"/>
                    <a:pt x="1652" y="168"/>
                  </a:cubicBezTo>
                  <a:cubicBezTo>
                    <a:pt x="1652" y="168"/>
                    <a:pt x="1653" y="168"/>
                    <a:pt x="1654" y="168"/>
                  </a:cubicBezTo>
                  <a:cubicBezTo>
                    <a:pt x="1662" y="168"/>
                    <a:pt x="1663" y="163"/>
                    <a:pt x="1663" y="156"/>
                  </a:cubicBezTo>
                  <a:cubicBezTo>
                    <a:pt x="1661" y="154"/>
                    <a:pt x="1659" y="154"/>
                    <a:pt x="1657" y="154"/>
                  </a:cubicBezTo>
                  <a:moveTo>
                    <a:pt x="1728" y="165"/>
                  </a:moveTo>
                  <a:cubicBezTo>
                    <a:pt x="1726" y="164"/>
                    <a:pt x="1724" y="164"/>
                    <a:pt x="1725" y="161"/>
                  </a:cubicBezTo>
                  <a:cubicBezTo>
                    <a:pt x="1725" y="160"/>
                    <a:pt x="1726" y="160"/>
                    <a:pt x="1726" y="160"/>
                  </a:cubicBezTo>
                  <a:cubicBezTo>
                    <a:pt x="1730" y="160"/>
                    <a:pt x="1730" y="164"/>
                    <a:pt x="1728" y="165"/>
                  </a:cubicBezTo>
                  <a:moveTo>
                    <a:pt x="1712" y="151"/>
                  </a:moveTo>
                  <a:cubicBezTo>
                    <a:pt x="1710" y="154"/>
                    <a:pt x="1711" y="158"/>
                    <a:pt x="1707" y="159"/>
                  </a:cubicBezTo>
                  <a:cubicBezTo>
                    <a:pt x="1702" y="154"/>
                    <a:pt x="1695" y="152"/>
                    <a:pt x="1688" y="152"/>
                  </a:cubicBezTo>
                  <a:cubicBezTo>
                    <a:pt x="1678" y="152"/>
                    <a:pt x="1669" y="158"/>
                    <a:pt x="1670" y="171"/>
                  </a:cubicBezTo>
                  <a:cubicBezTo>
                    <a:pt x="1672" y="175"/>
                    <a:pt x="1677" y="176"/>
                    <a:pt x="1683" y="176"/>
                  </a:cubicBezTo>
                  <a:cubicBezTo>
                    <a:pt x="1688" y="176"/>
                    <a:pt x="1694" y="175"/>
                    <a:pt x="1697" y="173"/>
                  </a:cubicBezTo>
                  <a:cubicBezTo>
                    <a:pt x="1702" y="173"/>
                    <a:pt x="1706" y="174"/>
                    <a:pt x="1710" y="174"/>
                  </a:cubicBezTo>
                  <a:cubicBezTo>
                    <a:pt x="1713" y="174"/>
                    <a:pt x="1716" y="174"/>
                    <a:pt x="1718" y="172"/>
                  </a:cubicBezTo>
                  <a:cubicBezTo>
                    <a:pt x="1721" y="174"/>
                    <a:pt x="1724" y="175"/>
                    <a:pt x="1728" y="175"/>
                  </a:cubicBezTo>
                  <a:cubicBezTo>
                    <a:pt x="1735" y="167"/>
                    <a:pt x="1754" y="174"/>
                    <a:pt x="1751" y="158"/>
                  </a:cubicBezTo>
                  <a:cubicBezTo>
                    <a:pt x="1746" y="149"/>
                    <a:pt x="1725" y="153"/>
                    <a:pt x="1712" y="151"/>
                  </a:cubicBezTo>
                  <a:moveTo>
                    <a:pt x="1258" y="133"/>
                  </a:moveTo>
                  <a:cubicBezTo>
                    <a:pt x="1254" y="133"/>
                    <a:pt x="1249" y="137"/>
                    <a:pt x="1253" y="141"/>
                  </a:cubicBezTo>
                  <a:cubicBezTo>
                    <a:pt x="1254" y="141"/>
                    <a:pt x="1254" y="141"/>
                    <a:pt x="1255" y="141"/>
                  </a:cubicBezTo>
                  <a:cubicBezTo>
                    <a:pt x="1260" y="141"/>
                    <a:pt x="1263" y="139"/>
                    <a:pt x="1263" y="135"/>
                  </a:cubicBezTo>
                  <a:cubicBezTo>
                    <a:pt x="1262" y="133"/>
                    <a:pt x="1260" y="133"/>
                    <a:pt x="1258" y="133"/>
                  </a:cubicBezTo>
                  <a:moveTo>
                    <a:pt x="1571" y="217"/>
                  </a:moveTo>
                  <a:cubicBezTo>
                    <a:pt x="1568" y="217"/>
                    <a:pt x="1565" y="216"/>
                    <a:pt x="1563" y="215"/>
                  </a:cubicBezTo>
                  <a:cubicBezTo>
                    <a:pt x="1562" y="210"/>
                    <a:pt x="1568" y="209"/>
                    <a:pt x="1574" y="209"/>
                  </a:cubicBezTo>
                  <a:cubicBezTo>
                    <a:pt x="1578" y="209"/>
                    <a:pt x="1584" y="210"/>
                    <a:pt x="1585" y="212"/>
                  </a:cubicBezTo>
                  <a:cubicBezTo>
                    <a:pt x="1584" y="215"/>
                    <a:pt x="1577" y="217"/>
                    <a:pt x="1571" y="217"/>
                  </a:cubicBezTo>
                  <a:moveTo>
                    <a:pt x="1334" y="125"/>
                  </a:moveTo>
                  <a:cubicBezTo>
                    <a:pt x="1333" y="125"/>
                    <a:pt x="1332" y="125"/>
                    <a:pt x="1332" y="125"/>
                  </a:cubicBezTo>
                  <a:cubicBezTo>
                    <a:pt x="1325" y="129"/>
                    <a:pt x="1316" y="134"/>
                    <a:pt x="1311" y="137"/>
                  </a:cubicBezTo>
                  <a:cubicBezTo>
                    <a:pt x="1313" y="146"/>
                    <a:pt x="1328" y="143"/>
                    <a:pt x="1332" y="150"/>
                  </a:cubicBezTo>
                  <a:cubicBezTo>
                    <a:pt x="1330" y="152"/>
                    <a:pt x="1328" y="152"/>
                    <a:pt x="1326" y="152"/>
                  </a:cubicBezTo>
                  <a:cubicBezTo>
                    <a:pt x="1323" y="152"/>
                    <a:pt x="1319" y="151"/>
                    <a:pt x="1315" y="149"/>
                  </a:cubicBezTo>
                  <a:cubicBezTo>
                    <a:pt x="1311" y="147"/>
                    <a:pt x="1306" y="146"/>
                    <a:pt x="1301" y="146"/>
                  </a:cubicBezTo>
                  <a:cubicBezTo>
                    <a:pt x="1299" y="146"/>
                    <a:pt x="1297" y="146"/>
                    <a:pt x="1295" y="147"/>
                  </a:cubicBezTo>
                  <a:cubicBezTo>
                    <a:pt x="1295" y="152"/>
                    <a:pt x="1307" y="154"/>
                    <a:pt x="1300" y="160"/>
                  </a:cubicBezTo>
                  <a:cubicBezTo>
                    <a:pt x="1292" y="157"/>
                    <a:pt x="1286" y="150"/>
                    <a:pt x="1280" y="150"/>
                  </a:cubicBezTo>
                  <a:cubicBezTo>
                    <a:pt x="1277" y="150"/>
                    <a:pt x="1273" y="152"/>
                    <a:pt x="1270" y="155"/>
                  </a:cubicBezTo>
                  <a:cubicBezTo>
                    <a:pt x="1267" y="151"/>
                    <a:pt x="1258" y="149"/>
                    <a:pt x="1248" y="149"/>
                  </a:cubicBezTo>
                  <a:cubicBezTo>
                    <a:pt x="1245" y="149"/>
                    <a:pt x="1241" y="149"/>
                    <a:pt x="1237" y="150"/>
                  </a:cubicBezTo>
                  <a:cubicBezTo>
                    <a:pt x="1237" y="498"/>
                    <a:pt x="1237" y="498"/>
                    <a:pt x="1237" y="498"/>
                  </a:cubicBezTo>
                  <a:cubicBezTo>
                    <a:pt x="1705" y="498"/>
                    <a:pt x="1705" y="498"/>
                    <a:pt x="1705" y="498"/>
                  </a:cubicBezTo>
                  <a:cubicBezTo>
                    <a:pt x="1705" y="490"/>
                    <a:pt x="1705" y="483"/>
                    <a:pt x="1715" y="479"/>
                  </a:cubicBezTo>
                  <a:cubicBezTo>
                    <a:pt x="1718" y="484"/>
                    <a:pt x="1719" y="491"/>
                    <a:pt x="1719" y="498"/>
                  </a:cubicBezTo>
                  <a:cubicBezTo>
                    <a:pt x="1737" y="498"/>
                    <a:pt x="1737" y="498"/>
                    <a:pt x="1737" y="498"/>
                  </a:cubicBezTo>
                  <a:cubicBezTo>
                    <a:pt x="1737" y="496"/>
                    <a:pt x="1738" y="493"/>
                    <a:pt x="1737" y="491"/>
                  </a:cubicBezTo>
                  <a:cubicBezTo>
                    <a:pt x="1736" y="487"/>
                    <a:pt x="1732" y="484"/>
                    <a:pt x="1732" y="480"/>
                  </a:cubicBezTo>
                  <a:cubicBezTo>
                    <a:pt x="1731" y="477"/>
                    <a:pt x="1734" y="474"/>
                    <a:pt x="1734" y="471"/>
                  </a:cubicBezTo>
                  <a:cubicBezTo>
                    <a:pt x="1734" y="467"/>
                    <a:pt x="1730" y="458"/>
                    <a:pt x="1726" y="455"/>
                  </a:cubicBezTo>
                  <a:cubicBezTo>
                    <a:pt x="1726" y="455"/>
                    <a:pt x="1726" y="455"/>
                    <a:pt x="1726" y="455"/>
                  </a:cubicBezTo>
                  <a:cubicBezTo>
                    <a:pt x="1717" y="455"/>
                    <a:pt x="1721" y="466"/>
                    <a:pt x="1716" y="469"/>
                  </a:cubicBezTo>
                  <a:cubicBezTo>
                    <a:pt x="1708" y="464"/>
                    <a:pt x="1706" y="455"/>
                    <a:pt x="1694" y="455"/>
                  </a:cubicBezTo>
                  <a:cubicBezTo>
                    <a:pt x="1694" y="455"/>
                    <a:pt x="1694" y="455"/>
                    <a:pt x="1694" y="455"/>
                  </a:cubicBezTo>
                  <a:cubicBezTo>
                    <a:pt x="1687" y="455"/>
                    <a:pt x="1682" y="461"/>
                    <a:pt x="1674" y="462"/>
                  </a:cubicBezTo>
                  <a:cubicBezTo>
                    <a:pt x="1668" y="457"/>
                    <a:pt x="1655" y="455"/>
                    <a:pt x="1655" y="448"/>
                  </a:cubicBezTo>
                  <a:cubicBezTo>
                    <a:pt x="1655" y="443"/>
                    <a:pt x="1664" y="444"/>
                    <a:pt x="1671" y="439"/>
                  </a:cubicBezTo>
                  <a:cubicBezTo>
                    <a:pt x="1676" y="435"/>
                    <a:pt x="1679" y="426"/>
                    <a:pt x="1687" y="426"/>
                  </a:cubicBezTo>
                  <a:cubicBezTo>
                    <a:pt x="1688" y="426"/>
                    <a:pt x="1689" y="426"/>
                    <a:pt x="1691" y="427"/>
                  </a:cubicBezTo>
                  <a:cubicBezTo>
                    <a:pt x="1702" y="412"/>
                    <a:pt x="1721" y="394"/>
                    <a:pt x="1746" y="394"/>
                  </a:cubicBezTo>
                  <a:cubicBezTo>
                    <a:pt x="1753" y="394"/>
                    <a:pt x="1760" y="395"/>
                    <a:pt x="1768" y="398"/>
                  </a:cubicBezTo>
                  <a:cubicBezTo>
                    <a:pt x="1772" y="396"/>
                    <a:pt x="1777" y="395"/>
                    <a:pt x="1782" y="395"/>
                  </a:cubicBezTo>
                  <a:cubicBezTo>
                    <a:pt x="1783" y="395"/>
                    <a:pt x="1783" y="395"/>
                    <a:pt x="1783" y="395"/>
                  </a:cubicBezTo>
                  <a:cubicBezTo>
                    <a:pt x="1784" y="395"/>
                    <a:pt x="1784" y="395"/>
                    <a:pt x="1784" y="395"/>
                  </a:cubicBezTo>
                  <a:cubicBezTo>
                    <a:pt x="1786" y="395"/>
                    <a:pt x="1788" y="395"/>
                    <a:pt x="1790" y="395"/>
                  </a:cubicBezTo>
                  <a:cubicBezTo>
                    <a:pt x="1791" y="390"/>
                    <a:pt x="1799" y="387"/>
                    <a:pt x="1806" y="387"/>
                  </a:cubicBezTo>
                  <a:cubicBezTo>
                    <a:pt x="1812" y="387"/>
                    <a:pt x="1817" y="389"/>
                    <a:pt x="1820" y="392"/>
                  </a:cubicBezTo>
                  <a:cubicBezTo>
                    <a:pt x="1821" y="397"/>
                    <a:pt x="1812" y="394"/>
                    <a:pt x="1813" y="400"/>
                  </a:cubicBezTo>
                  <a:cubicBezTo>
                    <a:pt x="1815" y="401"/>
                    <a:pt x="1817" y="402"/>
                    <a:pt x="1819" y="402"/>
                  </a:cubicBezTo>
                  <a:cubicBezTo>
                    <a:pt x="1825" y="402"/>
                    <a:pt x="1830" y="397"/>
                    <a:pt x="1836" y="397"/>
                  </a:cubicBezTo>
                  <a:cubicBezTo>
                    <a:pt x="1836" y="397"/>
                    <a:pt x="1836" y="397"/>
                    <a:pt x="1836" y="397"/>
                  </a:cubicBezTo>
                  <a:cubicBezTo>
                    <a:pt x="1839" y="397"/>
                    <a:pt x="1841" y="398"/>
                    <a:pt x="1844" y="398"/>
                  </a:cubicBezTo>
                  <a:cubicBezTo>
                    <a:pt x="1846" y="399"/>
                    <a:pt x="1849" y="400"/>
                    <a:pt x="1851" y="400"/>
                  </a:cubicBezTo>
                  <a:cubicBezTo>
                    <a:pt x="1853" y="400"/>
                    <a:pt x="1855" y="399"/>
                    <a:pt x="1857" y="397"/>
                  </a:cubicBezTo>
                  <a:cubicBezTo>
                    <a:pt x="1860" y="392"/>
                    <a:pt x="1846" y="393"/>
                    <a:pt x="1843" y="389"/>
                  </a:cubicBezTo>
                  <a:cubicBezTo>
                    <a:pt x="1857" y="384"/>
                    <a:pt x="1864" y="374"/>
                    <a:pt x="1871" y="364"/>
                  </a:cubicBezTo>
                  <a:cubicBezTo>
                    <a:pt x="1875" y="363"/>
                    <a:pt x="1879" y="362"/>
                    <a:pt x="1883" y="362"/>
                  </a:cubicBezTo>
                  <a:cubicBezTo>
                    <a:pt x="1891" y="362"/>
                    <a:pt x="1899" y="364"/>
                    <a:pt x="1904" y="367"/>
                  </a:cubicBezTo>
                  <a:cubicBezTo>
                    <a:pt x="1904" y="372"/>
                    <a:pt x="1898" y="372"/>
                    <a:pt x="1899" y="378"/>
                  </a:cubicBezTo>
                  <a:cubicBezTo>
                    <a:pt x="1902" y="380"/>
                    <a:pt x="1904" y="381"/>
                    <a:pt x="1906" y="381"/>
                  </a:cubicBezTo>
                  <a:cubicBezTo>
                    <a:pt x="1910" y="381"/>
                    <a:pt x="1913" y="379"/>
                    <a:pt x="1917" y="376"/>
                  </a:cubicBezTo>
                  <a:cubicBezTo>
                    <a:pt x="1921" y="374"/>
                    <a:pt x="1925" y="371"/>
                    <a:pt x="1930" y="371"/>
                  </a:cubicBezTo>
                  <a:cubicBezTo>
                    <a:pt x="1930" y="371"/>
                    <a:pt x="1930" y="371"/>
                    <a:pt x="1931" y="371"/>
                  </a:cubicBezTo>
                  <a:cubicBezTo>
                    <a:pt x="1932" y="368"/>
                    <a:pt x="1932" y="365"/>
                    <a:pt x="1931" y="362"/>
                  </a:cubicBezTo>
                  <a:cubicBezTo>
                    <a:pt x="1933" y="359"/>
                    <a:pt x="1939" y="354"/>
                    <a:pt x="1944" y="354"/>
                  </a:cubicBezTo>
                  <a:cubicBezTo>
                    <a:pt x="1946" y="354"/>
                    <a:pt x="1948" y="354"/>
                    <a:pt x="1950" y="356"/>
                  </a:cubicBezTo>
                  <a:cubicBezTo>
                    <a:pt x="1949" y="363"/>
                    <a:pt x="1943" y="365"/>
                    <a:pt x="1943" y="372"/>
                  </a:cubicBezTo>
                  <a:cubicBezTo>
                    <a:pt x="1931" y="380"/>
                    <a:pt x="1917" y="383"/>
                    <a:pt x="1907" y="391"/>
                  </a:cubicBezTo>
                  <a:cubicBezTo>
                    <a:pt x="1903" y="393"/>
                    <a:pt x="1901" y="398"/>
                    <a:pt x="1897" y="401"/>
                  </a:cubicBezTo>
                  <a:cubicBezTo>
                    <a:pt x="1889" y="406"/>
                    <a:pt x="1879" y="409"/>
                    <a:pt x="1869" y="412"/>
                  </a:cubicBezTo>
                  <a:cubicBezTo>
                    <a:pt x="1868" y="424"/>
                    <a:pt x="1855" y="426"/>
                    <a:pt x="1855" y="442"/>
                  </a:cubicBezTo>
                  <a:cubicBezTo>
                    <a:pt x="1854" y="464"/>
                    <a:pt x="1864" y="476"/>
                    <a:pt x="1863" y="493"/>
                  </a:cubicBezTo>
                  <a:cubicBezTo>
                    <a:pt x="1874" y="492"/>
                    <a:pt x="1877" y="485"/>
                    <a:pt x="1887" y="482"/>
                  </a:cubicBezTo>
                  <a:cubicBezTo>
                    <a:pt x="1883" y="469"/>
                    <a:pt x="1895" y="470"/>
                    <a:pt x="1901" y="467"/>
                  </a:cubicBezTo>
                  <a:cubicBezTo>
                    <a:pt x="1904" y="464"/>
                    <a:pt x="1899" y="457"/>
                    <a:pt x="1902" y="454"/>
                  </a:cubicBezTo>
                  <a:cubicBezTo>
                    <a:pt x="1903" y="453"/>
                    <a:pt x="1905" y="453"/>
                    <a:pt x="1906" y="453"/>
                  </a:cubicBezTo>
                  <a:cubicBezTo>
                    <a:pt x="1907" y="453"/>
                    <a:pt x="1909" y="453"/>
                    <a:pt x="1911" y="453"/>
                  </a:cubicBezTo>
                  <a:cubicBezTo>
                    <a:pt x="1912" y="453"/>
                    <a:pt x="1914" y="454"/>
                    <a:pt x="1916" y="454"/>
                  </a:cubicBezTo>
                  <a:cubicBezTo>
                    <a:pt x="1917" y="454"/>
                    <a:pt x="1919" y="453"/>
                    <a:pt x="1920" y="453"/>
                  </a:cubicBezTo>
                  <a:cubicBezTo>
                    <a:pt x="1921" y="445"/>
                    <a:pt x="1915" y="444"/>
                    <a:pt x="1915" y="438"/>
                  </a:cubicBezTo>
                  <a:cubicBezTo>
                    <a:pt x="1917" y="436"/>
                    <a:pt x="1919" y="434"/>
                    <a:pt x="1922" y="433"/>
                  </a:cubicBezTo>
                  <a:cubicBezTo>
                    <a:pt x="1925" y="434"/>
                    <a:pt x="1927" y="436"/>
                    <a:pt x="1930" y="436"/>
                  </a:cubicBezTo>
                  <a:cubicBezTo>
                    <a:pt x="1931" y="436"/>
                    <a:pt x="1932" y="436"/>
                    <a:pt x="1933" y="435"/>
                  </a:cubicBezTo>
                  <a:cubicBezTo>
                    <a:pt x="1936" y="429"/>
                    <a:pt x="1928" y="425"/>
                    <a:pt x="1932" y="417"/>
                  </a:cubicBezTo>
                  <a:cubicBezTo>
                    <a:pt x="1929" y="414"/>
                    <a:pt x="1921" y="414"/>
                    <a:pt x="1920" y="409"/>
                  </a:cubicBezTo>
                  <a:cubicBezTo>
                    <a:pt x="1926" y="401"/>
                    <a:pt x="1931" y="393"/>
                    <a:pt x="1942" y="389"/>
                  </a:cubicBezTo>
                  <a:cubicBezTo>
                    <a:pt x="1944" y="389"/>
                    <a:pt x="1945" y="390"/>
                    <a:pt x="1947" y="390"/>
                  </a:cubicBezTo>
                  <a:cubicBezTo>
                    <a:pt x="1953" y="390"/>
                    <a:pt x="1955" y="384"/>
                    <a:pt x="1961" y="382"/>
                  </a:cubicBezTo>
                  <a:cubicBezTo>
                    <a:pt x="1964" y="383"/>
                    <a:pt x="1963" y="388"/>
                    <a:pt x="1967" y="388"/>
                  </a:cubicBezTo>
                  <a:cubicBezTo>
                    <a:pt x="1967" y="388"/>
                    <a:pt x="1967" y="388"/>
                    <a:pt x="1967" y="388"/>
                  </a:cubicBezTo>
                  <a:cubicBezTo>
                    <a:pt x="1975" y="385"/>
                    <a:pt x="1979" y="379"/>
                    <a:pt x="1989" y="378"/>
                  </a:cubicBezTo>
                  <a:cubicBezTo>
                    <a:pt x="1992" y="384"/>
                    <a:pt x="1994" y="391"/>
                    <a:pt x="2003" y="392"/>
                  </a:cubicBezTo>
                  <a:cubicBezTo>
                    <a:pt x="2011" y="381"/>
                    <a:pt x="2026" y="374"/>
                    <a:pt x="2036" y="365"/>
                  </a:cubicBezTo>
                  <a:cubicBezTo>
                    <a:pt x="2038" y="365"/>
                    <a:pt x="2039" y="365"/>
                    <a:pt x="2040" y="365"/>
                  </a:cubicBezTo>
                  <a:cubicBezTo>
                    <a:pt x="2054" y="365"/>
                    <a:pt x="2061" y="354"/>
                    <a:pt x="2075" y="353"/>
                  </a:cubicBezTo>
                  <a:cubicBezTo>
                    <a:pt x="2079" y="356"/>
                    <a:pt x="2085" y="358"/>
                    <a:pt x="2090" y="358"/>
                  </a:cubicBezTo>
                  <a:cubicBezTo>
                    <a:pt x="2095" y="358"/>
                    <a:pt x="2100" y="355"/>
                    <a:pt x="2100" y="348"/>
                  </a:cubicBezTo>
                  <a:cubicBezTo>
                    <a:pt x="2088" y="344"/>
                    <a:pt x="2089" y="332"/>
                    <a:pt x="2076" y="329"/>
                  </a:cubicBezTo>
                  <a:cubicBezTo>
                    <a:pt x="2076" y="329"/>
                    <a:pt x="2075" y="329"/>
                    <a:pt x="2075" y="329"/>
                  </a:cubicBezTo>
                  <a:cubicBezTo>
                    <a:pt x="2073" y="329"/>
                    <a:pt x="2072" y="330"/>
                    <a:pt x="2071" y="330"/>
                  </a:cubicBezTo>
                  <a:cubicBezTo>
                    <a:pt x="2070" y="330"/>
                    <a:pt x="2069" y="330"/>
                    <a:pt x="2067" y="330"/>
                  </a:cubicBezTo>
                  <a:cubicBezTo>
                    <a:pt x="2066" y="330"/>
                    <a:pt x="2064" y="330"/>
                    <a:pt x="2063" y="328"/>
                  </a:cubicBezTo>
                  <a:cubicBezTo>
                    <a:pt x="2062" y="327"/>
                    <a:pt x="2061" y="326"/>
                    <a:pt x="2062" y="324"/>
                  </a:cubicBezTo>
                  <a:cubicBezTo>
                    <a:pt x="2065" y="320"/>
                    <a:pt x="2068" y="319"/>
                    <a:pt x="2071" y="319"/>
                  </a:cubicBezTo>
                  <a:cubicBezTo>
                    <a:pt x="2075" y="319"/>
                    <a:pt x="2080" y="322"/>
                    <a:pt x="2084" y="324"/>
                  </a:cubicBezTo>
                  <a:cubicBezTo>
                    <a:pt x="2088" y="326"/>
                    <a:pt x="2093" y="329"/>
                    <a:pt x="2097" y="329"/>
                  </a:cubicBezTo>
                  <a:cubicBezTo>
                    <a:pt x="2097" y="329"/>
                    <a:pt x="2098" y="329"/>
                    <a:pt x="2098" y="328"/>
                  </a:cubicBezTo>
                  <a:cubicBezTo>
                    <a:pt x="2104" y="328"/>
                    <a:pt x="2106" y="322"/>
                    <a:pt x="2109" y="317"/>
                  </a:cubicBezTo>
                  <a:cubicBezTo>
                    <a:pt x="2107" y="314"/>
                    <a:pt x="2104" y="312"/>
                    <a:pt x="2104" y="308"/>
                  </a:cubicBezTo>
                  <a:cubicBezTo>
                    <a:pt x="2105" y="306"/>
                    <a:pt x="2108" y="304"/>
                    <a:pt x="2112" y="303"/>
                  </a:cubicBezTo>
                  <a:cubicBezTo>
                    <a:pt x="2116" y="305"/>
                    <a:pt x="2115" y="311"/>
                    <a:pt x="2117" y="315"/>
                  </a:cubicBezTo>
                  <a:cubicBezTo>
                    <a:pt x="2120" y="317"/>
                    <a:pt x="2125" y="317"/>
                    <a:pt x="2131" y="317"/>
                  </a:cubicBezTo>
                  <a:cubicBezTo>
                    <a:pt x="2132" y="317"/>
                    <a:pt x="2133" y="317"/>
                    <a:pt x="2134" y="317"/>
                  </a:cubicBezTo>
                  <a:cubicBezTo>
                    <a:pt x="2135" y="317"/>
                    <a:pt x="2136" y="317"/>
                    <a:pt x="2137" y="317"/>
                  </a:cubicBezTo>
                  <a:cubicBezTo>
                    <a:pt x="2138" y="317"/>
                    <a:pt x="2138" y="317"/>
                    <a:pt x="2138" y="317"/>
                  </a:cubicBezTo>
                  <a:cubicBezTo>
                    <a:pt x="2142" y="326"/>
                    <a:pt x="2154" y="335"/>
                    <a:pt x="2167" y="335"/>
                  </a:cubicBezTo>
                  <a:cubicBezTo>
                    <a:pt x="2170" y="335"/>
                    <a:pt x="2173" y="335"/>
                    <a:pt x="2177" y="333"/>
                  </a:cubicBezTo>
                  <a:cubicBezTo>
                    <a:pt x="2167" y="311"/>
                    <a:pt x="2204" y="317"/>
                    <a:pt x="2203" y="303"/>
                  </a:cubicBezTo>
                  <a:cubicBezTo>
                    <a:pt x="2202" y="302"/>
                    <a:pt x="2201" y="302"/>
                    <a:pt x="2199" y="302"/>
                  </a:cubicBezTo>
                  <a:cubicBezTo>
                    <a:pt x="2199" y="302"/>
                    <a:pt x="2198" y="302"/>
                    <a:pt x="2197" y="302"/>
                  </a:cubicBezTo>
                  <a:cubicBezTo>
                    <a:pt x="2196" y="302"/>
                    <a:pt x="2195" y="302"/>
                    <a:pt x="2195" y="302"/>
                  </a:cubicBezTo>
                  <a:cubicBezTo>
                    <a:pt x="2194" y="302"/>
                    <a:pt x="2193" y="302"/>
                    <a:pt x="2192" y="302"/>
                  </a:cubicBezTo>
                  <a:cubicBezTo>
                    <a:pt x="2192" y="294"/>
                    <a:pt x="2181" y="293"/>
                    <a:pt x="2171" y="293"/>
                  </a:cubicBezTo>
                  <a:cubicBezTo>
                    <a:pt x="2167" y="293"/>
                    <a:pt x="2163" y="293"/>
                    <a:pt x="2160" y="293"/>
                  </a:cubicBezTo>
                  <a:cubicBezTo>
                    <a:pt x="2159" y="298"/>
                    <a:pt x="2166" y="299"/>
                    <a:pt x="2162" y="303"/>
                  </a:cubicBezTo>
                  <a:cubicBezTo>
                    <a:pt x="2161" y="304"/>
                    <a:pt x="2159" y="304"/>
                    <a:pt x="2158" y="304"/>
                  </a:cubicBezTo>
                  <a:cubicBezTo>
                    <a:pt x="2151" y="304"/>
                    <a:pt x="2151" y="294"/>
                    <a:pt x="2152" y="290"/>
                  </a:cubicBezTo>
                  <a:cubicBezTo>
                    <a:pt x="2137" y="278"/>
                    <a:pt x="2109" y="275"/>
                    <a:pt x="2095" y="262"/>
                  </a:cubicBezTo>
                  <a:cubicBezTo>
                    <a:pt x="2094" y="262"/>
                    <a:pt x="2094" y="262"/>
                    <a:pt x="2094" y="262"/>
                  </a:cubicBezTo>
                  <a:cubicBezTo>
                    <a:pt x="2092" y="262"/>
                    <a:pt x="2091" y="262"/>
                    <a:pt x="2090" y="262"/>
                  </a:cubicBezTo>
                  <a:cubicBezTo>
                    <a:pt x="2089" y="262"/>
                    <a:pt x="2088" y="263"/>
                    <a:pt x="2087" y="263"/>
                  </a:cubicBezTo>
                  <a:cubicBezTo>
                    <a:pt x="2086" y="263"/>
                    <a:pt x="2086" y="263"/>
                    <a:pt x="2085" y="263"/>
                  </a:cubicBezTo>
                  <a:cubicBezTo>
                    <a:pt x="2076" y="260"/>
                    <a:pt x="2070" y="253"/>
                    <a:pt x="2059" y="251"/>
                  </a:cubicBezTo>
                  <a:cubicBezTo>
                    <a:pt x="2059" y="251"/>
                    <a:pt x="2058" y="251"/>
                    <a:pt x="2057" y="251"/>
                  </a:cubicBezTo>
                  <a:cubicBezTo>
                    <a:pt x="2053" y="251"/>
                    <a:pt x="2049" y="252"/>
                    <a:pt x="2045" y="253"/>
                  </a:cubicBezTo>
                  <a:cubicBezTo>
                    <a:pt x="2041" y="254"/>
                    <a:pt x="2037" y="254"/>
                    <a:pt x="2033" y="254"/>
                  </a:cubicBezTo>
                  <a:cubicBezTo>
                    <a:pt x="2032" y="254"/>
                    <a:pt x="2031" y="254"/>
                    <a:pt x="2031" y="254"/>
                  </a:cubicBezTo>
                  <a:cubicBezTo>
                    <a:pt x="2022" y="253"/>
                    <a:pt x="2019" y="248"/>
                    <a:pt x="2012" y="248"/>
                  </a:cubicBezTo>
                  <a:cubicBezTo>
                    <a:pt x="2011" y="248"/>
                    <a:pt x="2009" y="248"/>
                    <a:pt x="2007" y="249"/>
                  </a:cubicBezTo>
                  <a:cubicBezTo>
                    <a:pt x="2003" y="253"/>
                    <a:pt x="2009" y="259"/>
                    <a:pt x="2008" y="265"/>
                  </a:cubicBezTo>
                  <a:cubicBezTo>
                    <a:pt x="2006" y="268"/>
                    <a:pt x="2003" y="269"/>
                    <a:pt x="2001" y="269"/>
                  </a:cubicBezTo>
                  <a:cubicBezTo>
                    <a:pt x="1993" y="269"/>
                    <a:pt x="1985" y="259"/>
                    <a:pt x="1979" y="255"/>
                  </a:cubicBezTo>
                  <a:cubicBezTo>
                    <a:pt x="1976" y="256"/>
                    <a:pt x="1974" y="257"/>
                    <a:pt x="1972" y="257"/>
                  </a:cubicBezTo>
                  <a:cubicBezTo>
                    <a:pt x="1969" y="257"/>
                    <a:pt x="1966" y="256"/>
                    <a:pt x="1964" y="256"/>
                  </a:cubicBezTo>
                  <a:cubicBezTo>
                    <a:pt x="1961" y="255"/>
                    <a:pt x="1959" y="255"/>
                    <a:pt x="1956" y="255"/>
                  </a:cubicBezTo>
                  <a:cubicBezTo>
                    <a:pt x="1954" y="255"/>
                    <a:pt x="1951" y="255"/>
                    <a:pt x="1949" y="256"/>
                  </a:cubicBezTo>
                  <a:cubicBezTo>
                    <a:pt x="1945" y="253"/>
                    <a:pt x="1938" y="252"/>
                    <a:pt x="1932" y="252"/>
                  </a:cubicBezTo>
                  <a:cubicBezTo>
                    <a:pt x="1927" y="252"/>
                    <a:pt x="1922" y="253"/>
                    <a:pt x="1919" y="255"/>
                  </a:cubicBezTo>
                  <a:cubicBezTo>
                    <a:pt x="1916" y="259"/>
                    <a:pt x="1918" y="265"/>
                    <a:pt x="1913" y="266"/>
                  </a:cubicBezTo>
                  <a:cubicBezTo>
                    <a:pt x="1909" y="262"/>
                    <a:pt x="1906" y="255"/>
                    <a:pt x="1901" y="251"/>
                  </a:cubicBezTo>
                  <a:cubicBezTo>
                    <a:pt x="1901" y="248"/>
                    <a:pt x="1904" y="247"/>
                    <a:pt x="1903" y="243"/>
                  </a:cubicBezTo>
                  <a:cubicBezTo>
                    <a:pt x="1895" y="235"/>
                    <a:pt x="1876" y="235"/>
                    <a:pt x="1862" y="231"/>
                  </a:cubicBezTo>
                  <a:cubicBezTo>
                    <a:pt x="1856" y="235"/>
                    <a:pt x="1847" y="237"/>
                    <a:pt x="1838" y="237"/>
                  </a:cubicBezTo>
                  <a:cubicBezTo>
                    <a:pt x="1826" y="237"/>
                    <a:pt x="1815" y="234"/>
                    <a:pt x="1811" y="227"/>
                  </a:cubicBezTo>
                  <a:cubicBezTo>
                    <a:pt x="1811" y="227"/>
                    <a:pt x="1811" y="227"/>
                    <a:pt x="1811" y="227"/>
                  </a:cubicBezTo>
                  <a:cubicBezTo>
                    <a:pt x="1809" y="227"/>
                    <a:pt x="1808" y="228"/>
                    <a:pt x="1806" y="228"/>
                  </a:cubicBezTo>
                  <a:cubicBezTo>
                    <a:pt x="1805" y="228"/>
                    <a:pt x="1803" y="228"/>
                    <a:pt x="1802" y="228"/>
                  </a:cubicBezTo>
                  <a:cubicBezTo>
                    <a:pt x="1799" y="228"/>
                    <a:pt x="1796" y="227"/>
                    <a:pt x="1795" y="226"/>
                  </a:cubicBezTo>
                  <a:cubicBezTo>
                    <a:pt x="1795" y="222"/>
                    <a:pt x="1801" y="223"/>
                    <a:pt x="1800" y="219"/>
                  </a:cubicBezTo>
                  <a:cubicBezTo>
                    <a:pt x="1793" y="216"/>
                    <a:pt x="1786" y="212"/>
                    <a:pt x="1775" y="212"/>
                  </a:cubicBezTo>
                  <a:cubicBezTo>
                    <a:pt x="1770" y="218"/>
                    <a:pt x="1761" y="226"/>
                    <a:pt x="1751" y="226"/>
                  </a:cubicBezTo>
                  <a:cubicBezTo>
                    <a:pt x="1751" y="226"/>
                    <a:pt x="1751" y="226"/>
                    <a:pt x="1750" y="226"/>
                  </a:cubicBezTo>
                  <a:cubicBezTo>
                    <a:pt x="1749" y="220"/>
                    <a:pt x="1758" y="215"/>
                    <a:pt x="1760" y="210"/>
                  </a:cubicBezTo>
                  <a:cubicBezTo>
                    <a:pt x="1755" y="207"/>
                    <a:pt x="1744" y="206"/>
                    <a:pt x="1734" y="206"/>
                  </a:cubicBezTo>
                  <a:cubicBezTo>
                    <a:pt x="1725" y="206"/>
                    <a:pt x="1715" y="207"/>
                    <a:pt x="1707" y="207"/>
                  </a:cubicBezTo>
                  <a:cubicBezTo>
                    <a:pt x="1707" y="207"/>
                    <a:pt x="1707" y="207"/>
                    <a:pt x="1707" y="207"/>
                  </a:cubicBezTo>
                  <a:cubicBezTo>
                    <a:pt x="1705" y="207"/>
                    <a:pt x="1704" y="207"/>
                    <a:pt x="1702" y="207"/>
                  </a:cubicBezTo>
                  <a:cubicBezTo>
                    <a:pt x="1701" y="207"/>
                    <a:pt x="1699" y="206"/>
                    <a:pt x="1698" y="206"/>
                  </a:cubicBezTo>
                  <a:cubicBezTo>
                    <a:pt x="1695" y="206"/>
                    <a:pt x="1692" y="207"/>
                    <a:pt x="1692" y="211"/>
                  </a:cubicBezTo>
                  <a:cubicBezTo>
                    <a:pt x="1699" y="212"/>
                    <a:pt x="1701" y="224"/>
                    <a:pt x="1695" y="228"/>
                  </a:cubicBezTo>
                  <a:cubicBezTo>
                    <a:pt x="1686" y="227"/>
                    <a:pt x="1684" y="221"/>
                    <a:pt x="1675" y="220"/>
                  </a:cubicBezTo>
                  <a:cubicBezTo>
                    <a:pt x="1672" y="223"/>
                    <a:pt x="1680" y="227"/>
                    <a:pt x="1676" y="230"/>
                  </a:cubicBezTo>
                  <a:cubicBezTo>
                    <a:pt x="1667" y="229"/>
                    <a:pt x="1666" y="223"/>
                    <a:pt x="1659" y="223"/>
                  </a:cubicBezTo>
                  <a:cubicBezTo>
                    <a:pt x="1658" y="223"/>
                    <a:pt x="1658" y="223"/>
                    <a:pt x="1657" y="223"/>
                  </a:cubicBezTo>
                  <a:cubicBezTo>
                    <a:pt x="1652" y="223"/>
                    <a:pt x="1648" y="231"/>
                    <a:pt x="1641" y="231"/>
                  </a:cubicBezTo>
                  <a:cubicBezTo>
                    <a:pt x="1640" y="231"/>
                    <a:pt x="1639" y="231"/>
                    <a:pt x="1639" y="231"/>
                  </a:cubicBezTo>
                  <a:cubicBezTo>
                    <a:pt x="1632" y="231"/>
                    <a:pt x="1632" y="229"/>
                    <a:pt x="1625" y="224"/>
                  </a:cubicBezTo>
                  <a:cubicBezTo>
                    <a:pt x="1619" y="229"/>
                    <a:pt x="1618" y="239"/>
                    <a:pt x="1609" y="239"/>
                  </a:cubicBezTo>
                  <a:cubicBezTo>
                    <a:pt x="1609" y="239"/>
                    <a:pt x="1609" y="239"/>
                    <a:pt x="1609" y="239"/>
                  </a:cubicBezTo>
                  <a:cubicBezTo>
                    <a:pt x="1602" y="239"/>
                    <a:pt x="1597" y="228"/>
                    <a:pt x="1591" y="223"/>
                  </a:cubicBezTo>
                  <a:cubicBezTo>
                    <a:pt x="1588" y="220"/>
                    <a:pt x="1583" y="222"/>
                    <a:pt x="1584" y="217"/>
                  </a:cubicBezTo>
                  <a:cubicBezTo>
                    <a:pt x="1585" y="217"/>
                    <a:pt x="1586" y="218"/>
                    <a:pt x="1587" y="218"/>
                  </a:cubicBezTo>
                  <a:cubicBezTo>
                    <a:pt x="1591" y="218"/>
                    <a:pt x="1592" y="215"/>
                    <a:pt x="1594" y="213"/>
                  </a:cubicBezTo>
                  <a:cubicBezTo>
                    <a:pt x="1592" y="202"/>
                    <a:pt x="1582" y="195"/>
                    <a:pt x="1569" y="195"/>
                  </a:cubicBezTo>
                  <a:cubicBezTo>
                    <a:pt x="1565" y="195"/>
                    <a:pt x="1561" y="195"/>
                    <a:pt x="1558" y="197"/>
                  </a:cubicBezTo>
                  <a:cubicBezTo>
                    <a:pt x="1551" y="195"/>
                    <a:pt x="1546" y="192"/>
                    <a:pt x="1538" y="191"/>
                  </a:cubicBezTo>
                  <a:cubicBezTo>
                    <a:pt x="1529" y="196"/>
                    <a:pt x="1529" y="206"/>
                    <a:pt x="1531" y="213"/>
                  </a:cubicBezTo>
                  <a:cubicBezTo>
                    <a:pt x="1520" y="207"/>
                    <a:pt x="1501" y="207"/>
                    <a:pt x="1488" y="203"/>
                  </a:cubicBezTo>
                  <a:cubicBezTo>
                    <a:pt x="1487" y="200"/>
                    <a:pt x="1491" y="200"/>
                    <a:pt x="1490" y="196"/>
                  </a:cubicBezTo>
                  <a:cubicBezTo>
                    <a:pt x="1480" y="194"/>
                    <a:pt x="1466" y="189"/>
                    <a:pt x="1453" y="189"/>
                  </a:cubicBezTo>
                  <a:cubicBezTo>
                    <a:pt x="1447" y="189"/>
                    <a:pt x="1441" y="191"/>
                    <a:pt x="1436" y="194"/>
                  </a:cubicBezTo>
                  <a:cubicBezTo>
                    <a:pt x="1428" y="190"/>
                    <a:pt x="1417" y="189"/>
                    <a:pt x="1407" y="186"/>
                  </a:cubicBezTo>
                  <a:cubicBezTo>
                    <a:pt x="1403" y="187"/>
                    <a:pt x="1402" y="191"/>
                    <a:pt x="1401" y="195"/>
                  </a:cubicBezTo>
                  <a:cubicBezTo>
                    <a:pt x="1391" y="198"/>
                    <a:pt x="1381" y="205"/>
                    <a:pt x="1369" y="205"/>
                  </a:cubicBezTo>
                  <a:cubicBezTo>
                    <a:pt x="1369" y="205"/>
                    <a:pt x="1368" y="205"/>
                    <a:pt x="1368" y="205"/>
                  </a:cubicBezTo>
                  <a:cubicBezTo>
                    <a:pt x="1363" y="208"/>
                    <a:pt x="1361" y="213"/>
                    <a:pt x="1354" y="213"/>
                  </a:cubicBezTo>
                  <a:cubicBezTo>
                    <a:pt x="1350" y="205"/>
                    <a:pt x="1361" y="196"/>
                    <a:pt x="1373" y="193"/>
                  </a:cubicBezTo>
                  <a:cubicBezTo>
                    <a:pt x="1376" y="192"/>
                    <a:pt x="1381" y="193"/>
                    <a:pt x="1385" y="191"/>
                  </a:cubicBezTo>
                  <a:cubicBezTo>
                    <a:pt x="1392" y="188"/>
                    <a:pt x="1396" y="181"/>
                    <a:pt x="1403" y="178"/>
                  </a:cubicBezTo>
                  <a:cubicBezTo>
                    <a:pt x="1406" y="177"/>
                    <a:pt x="1409" y="178"/>
                    <a:pt x="1413" y="176"/>
                  </a:cubicBezTo>
                  <a:cubicBezTo>
                    <a:pt x="1419" y="174"/>
                    <a:pt x="1426" y="168"/>
                    <a:pt x="1435" y="168"/>
                  </a:cubicBezTo>
                  <a:cubicBezTo>
                    <a:pt x="1432" y="161"/>
                    <a:pt x="1436" y="159"/>
                    <a:pt x="1438" y="153"/>
                  </a:cubicBezTo>
                  <a:cubicBezTo>
                    <a:pt x="1429" y="150"/>
                    <a:pt x="1421" y="139"/>
                    <a:pt x="1410" y="137"/>
                  </a:cubicBezTo>
                  <a:cubicBezTo>
                    <a:pt x="1410" y="137"/>
                    <a:pt x="1409" y="137"/>
                    <a:pt x="1408" y="137"/>
                  </a:cubicBezTo>
                  <a:cubicBezTo>
                    <a:pt x="1405" y="137"/>
                    <a:pt x="1401" y="138"/>
                    <a:pt x="1398" y="139"/>
                  </a:cubicBezTo>
                  <a:cubicBezTo>
                    <a:pt x="1394" y="140"/>
                    <a:pt x="1390" y="141"/>
                    <a:pt x="1386" y="141"/>
                  </a:cubicBezTo>
                  <a:cubicBezTo>
                    <a:pt x="1386" y="141"/>
                    <a:pt x="1385" y="141"/>
                    <a:pt x="1385" y="141"/>
                  </a:cubicBezTo>
                  <a:cubicBezTo>
                    <a:pt x="1380" y="143"/>
                    <a:pt x="1381" y="151"/>
                    <a:pt x="1374" y="151"/>
                  </a:cubicBezTo>
                  <a:cubicBezTo>
                    <a:pt x="1374" y="151"/>
                    <a:pt x="1373" y="150"/>
                    <a:pt x="1373" y="150"/>
                  </a:cubicBezTo>
                  <a:cubicBezTo>
                    <a:pt x="1370" y="148"/>
                    <a:pt x="1374" y="145"/>
                    <a:pt x="1372" y="142"/>
                  </a:cubicBezTo>
                  <a:cubicBezTo>
                    <a:pt x="1365" y="141"/>
                    <a:pt x="1358" y="140"/>
                    <a:pt x="1356" y="136"/>
                  </a:cubicBezTo>
                  <a:cubicBezTo>
                    <a:pt x="1357" y="134"/>
                    <a:pt x="1362" y="132"/>
                    <a:pt x="1359" y="129"/>
                  </a:cubicBezTo>
                  <a:cubicBezTo>
                    <a:pt x="1358" y="129"/>
                    <a:pt x="1358" y="129"/>
                    <a:pt x="1357" y="129"/>
                  </a:cubicBezTo>
                  <a:cubicBezTo>
                    <a:pt x="1353" y="129"/>
                    <a:pt x="1348" y="128"/>
                    <a:pt x="1344" y="127"/>
                  </a:cubicBezTo>
                  <a:cubicBezTo>
                    <a:pt x="1340" y="126"/>
                    <a:pt x="1336" y="125"/>
                    <a:pt x="1334" y="125"/>
                  </a:cubicBezTo>
                  <a:moveTo>
                    <a:pt x="1328" y="92"/>
                  </a:moveTo>
                  <a:cubicBezTo>
                    <a:pt x="1322" y="92"/>
                    <a:pt x="1315" y="97"/>
                    <a:pt x="1311" y="99"/>
                  </a:cubicBezTo>
                  <a:cubicBezTo>
                    <a:pt x="1310" y="110"/>
                    <a:pt x="1297" y="111"/>
                    <a:pt x="1296" y="122"/>
                  </a:cubicBezTo>
                  <a:cubicBezTo>
                    <a:pt x="1297" y="122"/>
                    <a:pt x="1298" y="122"/>
                    <a:pt x="1300" y="122"/>
                  </a:cubicBezTo>
                  <a:cubicBezTo>
                    <a:pt x="1306" y="122"/>
                    <a:pt x="1310" y="117"/>
                    <a:pt x="1316" y="116"/>
                  </a:cubicBezTo>
                  <a:cubicBezTo>
                    <a:pt x="1318" y="116"/>
                    <a:pt x="1319" y="116"/>
                    <a:pt x="1321" y="116"/>
                  </a:cubicBezTo>
                  <a:cubicBezTo>
                    <a:pt x="1324" y="116"/>
                    <a:pt x="1328" y="116"/>
                    <a:pt x="1331" y="117"/>
                  </a:cubicBezTo>
                  <a:cubicBezTo>
                    <a:pt x="1335" y="117"/>
                    <a:pt x="1339" y="117"/>
                    <a:pt x="1342" y="117"/>
                  </a:cubicBezTo>
                  <a:cubicBezTo>
                    <a:pt x="1347" y="117"/>
                    <a:pt x="1352" y="117"/>
                    <a:pt x="1356" y="114"/>
                  </a:cubicBezTo>
                  <a:cubicBezTo>
                    <a:pt x="1355" y="106"/>
                    <a:pt x="1349" y="103"/>
                    <a:pt x="1345" y="98"/>
                  </a:cubicBezTo>
                  <a:cubicBezTo>
                    <a:pt x="1343" y="97"/>
                    <a:pt x="1340" y="97"/>
                    <a:pt x="1337" y="97"/>
                  </a:cubicBezTo>
                  <a:cubicBezTo>
                    <a:pt x="1337" y="97"/>
                    <a:pt x="1336" y="97"/>
                    <a:pt x="1335" y="97"/>
                  </a:cubicBezTo>
                  <a:cubicBezTo>
                    <a:pt x="1333" y="93"/>
                    <a:pt x="1331" y="92"/>
                    <a:pt x="1328" y="92"/>
                  </a:cubicBezTo>
                  <a:moveTo>
                    <a:pt x="1246" y="80"/>
                  </a:moveTo>
                  <a:cubicBezTo>
                    <a:pt x="1247" y="76"/>
                    <a:pt x="1249" y="75"/>
                    <a:pt x="1253" y="75"/>
                  </a:cubicBezTo>
                  <a:cubicBezTo>
                    <a:pt x="1256" y="75"/>
                    <a:pt x="1259" y="76"/>
                    <a:pt x="1262" y="76"/>
                  </a:cubicBezTo>
                  <a:cubicBezTo>
                    <a:pt x="1261" y="80"/>
                    <a:pt x="1256" y="80"/>
                    <a:pt x="1250" y="80"/>
                  </a:cubicBezTo>
                  <a:cubicBezTo>
                    <a:pt x="1250" y="80"/>
                    <a:pt x="1249" y="80"/>
                    <a:pt x="1249" y="80"/>
                  </a:cubicBezTo>
                  <a:cubicBezTo>
                    <a:pt x="1249" y="80"/>
                    <a:pt x="1248" y="80"/>
                    <a:pt x="1248" y="80"/>
                  </a:cubicBezTo>
                  <a:cubicBezTo>
                    <a:pt x="1247" y="80"/>
                    <a:pt x="1247" y="80"/>
                    <a:pt x="1246" y="80"/>
                  </a:cubicBezTo>
                  <a:moveTo>
                    <a:pt x="1259" y="53"/>
                  </a:moveTo>
                  <a:cubicBezTo>
                    <a:pt x="1254" y="58"/>
                    <a:pt x="1246" y="60"/>
                    <a:pt x="1237" y="62"/>
                  </a:cubicBezTo>
                  <a:cubicBezTo>
                    <a:pt x="1237" y="80"/>
                    <a:pt x="1237" y="80"/>
                    <a:pt x="1237" y="80"/>
                  </a:cubicBezTo>
                  <a:cubicBezTo>
                    <a:pt x="1239" y="81"/>
                    <a:pt x="1242" y="81"/>
                    <a:pt x="1244" y="81"/>
                  </a:cubicBezTo>
                  <a:cubicBezTo>
                    <a:pt x="1244" y="84"/>
                    <a:pt x="1241" y="84"/>
                    <a:pt x="1239" y="85"/>
                  </a:cubicBezTo>
                  <a:cubicBezTo>
                    <a:pt x="1238" y="84"/>
                    <a:pt x="1238" y="84"/>
                    <a:pt x="1237" y="84"/>
                  </a:cubicBezTo>
                  <a:cubicBezTo>
                    <a:pt x="1237" y="92"/>
                    <a:pt x="1237" y="92"/>
                    <a:pt x="1237" y="92"/>
                  </a:cubicBezTo>
                  <a:cubicBezTo>
                    <a:pt x="1238" y="92"/>
                    <a:pt x="1238" y="92"/>
                    <a:pt x="1239" y="92"/>
                  </a:cubicBezTo>
                  <a:cubicBezTo>
                    <a:pt x="1243" y="98"/>
                    <a:pt x="1255" y="99"/>
                    <a:pt x="1262" y="104"/>
                  </a:cubicBezTo>
                  <a:cubicBezTo>
                    <a:pt x="1263" y="104"/>
                    <a:pt x="1264" y="104"/>
                    <a:pt x="1265" y="104"/>
                  </a:cubicBezTo>
                  <a:cubicBezTo>
                    <a:pt x="1269" y="104"/>
                    <a:pt x="1273" y="105"/>
                    <a:pt x="1277" y="106"/>
                  </a:cubicBezTo>
                  <a:cubicBezTo>
                    <a:pt x="1281" y="108"/>
                    <a:pt x="1284" y="109"/>
                    <a:pt x="1288" y="109"/>
                  </a:cubicBezTo>
                  <a:cubicBezTo>
                    <a:pt x="1291" y="109"/>
                    <a:pt x="1294" y="107"/>
                    <a:pt x="1297" y="103"/>
                  </a:cubicBezTo>
                  <a:cubicBezTo>
                    <a:pt x="1295" y="95"/>
                    <a:pt x="1299" y="92"/>
                    <a:pt x="1302" y="86"/>
                  </a:cubicBezTo>
                  <a:cubicBezTo>
                    <a:pt x="1300" y="83"/>
                    <a:pt x="1296" y="81"/>
                    <a:pt x="1292" y="81"/>
                  </a:cubicBezTo>
                  <a:cubicBezTo>
                    <a:pt x="1289" y="81"/>
                    <a:pt x="1285" y="82"/>
                    <a:pt x="1282" y="84"/>
                  </a:cubicBezTo>
                  <a:cubicBezTo>
                    <a:pt x="1279" y="82"/>
                    <a:pt x="1283" y="81"/>
                    <a:pt x="1282" y="77"/>
                  </a:cubicBezTo>
                  <a:cubicBezTo>
                    <a:pt x="1281" y="76"/>
                    <a:pt x="1279" y="76"/>
                    <a:pt x="1278" y="76"/>
                  </a:cubicBezTo>
                  <a:cubicBezTo>
                    <a:pt x="1277" y="76"/>
                    <a:pt x="1275" y="76"/>
                    <a:pt x="1274" y="77"/>
                  </a:cubicBezTo>
                  <a:cubicBezTo>
                    <a:pt x="1273" y="77"/>
                    <a:pt x="1272" y="77"/>
                    <a:pt x="1271" y="77"/>
                  </a:cubicBezTo>
                  <a:cubicBezTo>
                    <a:pt x="1269" y="77"/>
                    <a:pt x="1268" y="77"/>
                    <a:pt x="1267" y="75"/>
                  </a:cubicBezTo>
                  <a:cubicBezTo>
                    <a:pt x="1269" y="70"/>
                    <a:pt x="1281" y="73"/>
                    <a:pt x="1280" y="65"/>
                  </a:cubicBezTo>
                  <a:cubicBezTo>
                    <a:pt x="1271" y="63"/>
                    <a:pt x="1267" y="56"/>
                    <a:pt x="1259" y="53"/>
                  </a:cubicBezTo>
                  <a:moveTo>
                    <a:pt x="3248" y="1479"/>
                  </a:moveTo>
                  <a:cubicBezTo>
                    <a:pt x="3243" y="1479"/>
                    <a:pt x="3242" y="1482"/>
                    <a:pt x="3241" y="1486"/>
                  </a:cubicBezTo>
                  <a:cubicBezTo>
                    <a:pt x="3242" y="1488"/>
                    <a:pt x="3245" y="1488"/>
                    <a:pt x="3247" y="1488"/>
                  </a:cubicBezTo>
                  <a:cubicBezTo>
                    <a:pt x="3250" y="1488"/>
                    <a:pt x="3253" y="1488"/>
                    <a:pt x="3253" y="1486"/>
                  </a:cubicBezTo>
                  <a:cubicBezTo>
                    <a:pt x="3254" y="1482"/>
                    <a:pt x="3252" y="1481"/>
                    <a:pt x="3250" y="1479"/>
                  </a:cubicBezTo>
                  <a:cubicBezTo>
                    <a:pt x="3249" y="1479"/>
                    <a:pt x="3249" y="1479"/>
                    <a:pt x="3248" y="1479"/>
                  </a:cubicBezTo>
                  <a:moveTo>
                    <a:pt x="780" y="1068"/>
                  </a:moveTo>
                  <a:cubicBezTo>
                    <a:pt x="779" y="1068"/>
                    <a:pt x="779" y="1068"/>
                    <a:pt x="779" y="1068"/>
                  </a:cubicBezTo>
                  <a:cubicBezTo>
                    <a:pt x="773" y="1072"/>
                    <a:pt x="776" y="1080"/>
                    <a:pt x="767" y="1083"/>
                  </a:cubicBezTo>
                  <a:cubicBezTo>
                    <a:pt x="766" y="1085"/>
                    <a:pt x="765" y="1088"/>
                    <a:pt x="766" y="1091"/>
                  </a:cubicBezTo>
                  <a:cubicBezTo>
                    <a:pt x="758" y="1098"/>
                    <a:pt x="742" y="1098"/>
                    <a:pt x="733" y="1104"/>
                  </a:cubicBezTo>
                  <a:cubicBezTo>
                    <a:pt x="726" y="1116"/>
                    <a:pt x="736" y="1126"/>
                    <a:pt x="732" y="1137"/>
                  </a:cubicBezTo>
                  <a:cubicBezTo>
                    <a:pt x="731" y="1142"/>
                    <a:pt x="722" y="1145"/>
                    <a:pt x="721" y="1150"/>
                  </a:cubicBezTo>
                  <a:cubicBezTo>
                    <a:pt x="721" y="1153"/>
                    <a:pt x="725" y="1156"/>
                    <a:pt x="726" y="1160"/>
                  </a:cubicBezTo>
                  <a:cubicBezTo>
                    <a:pt x="727" y="1167"/>
                    <a:pt x="724" y="1174"/>
                    <a:pt x="728" y="1180"/>
                  </a:cubicBezTo>
                  <a:cubicBezTo>
                    <a:pt x="733" y="1183"/>
                    <a:pt x="740" y="1187"/>
                    <a:pt x="748" y="1187"/>
                  </a:cubicBezTo>
                  <a:cubicBezTo>
                    <a:pt x="750" y="1187"/>
                    <a:pt x="752" y="1187"/>
                    <a:pt x="755" y="1186"/>
                  </a:cubicBezTo>
                  <a:cubicBezTo>
                    <a:pt x="764" y="1183"/>
                    <a:pt x="769" y="1165"/>
                    <a:pt x="773" y="1154"/>
                  </a:cubicBezTo>
                  <a:cubicBezTo>
                    <a:pt x="775" y="1148"/>
                    <a:pt x="778" y="1142"/>
                    <a:pt x="779" y="1138"/>
                  </a:cubicBezTo>
                  <a:cubicBezTo>
                    <a:pt x="779" y="1135"/>
                    <a:pt x="778" y="1132"/>
                    <a:pt x="779" y="1129"/>
                  </a:cubicBezTo>
                  <a:cubicBezTo>
                    <a:pt x="781" y="1123"/>
                    <a:pt x="787" y="1118"/>
                    <a:pt x="788" y="1113"/>
                  </a:cubicBezTo>
                  <a:cubicBezTo>
                    <a:pt x="788" y="1108"/>
                    <a:pt x="786" y="1105"/>
                    <a:pt x="787" y="1103"/>
                  </a:cubicBezTo>
                  <a:cubicBezTo>
                    <a:pt x="788" y="1096"/>
                    <a:pt x="797" y="1093"/>
                    <a:pt x="797" y="1088"/>
                  </a:cubicBezTo>
                  <a:cubicBezTo>
                    <a:pt x="797" y="1084"/>
                    <a:pt x="786" y="1068"/>
                    <a:pt x="780" y="1068"/>
                  </a:cubicBezTo>
                  <a:moveTo>
                    <a:pt x="733" y="1067"/>
                  </a:moveTo>
                  <a:cubicBezTo>
                    <a:pt x="728" y="1067"/>
                    <a:pt x="723" y="1069"/>
                    <a:pt x="722" y="1074"/>
                  </a:cubicBezTo>
                  <a:cubicBezTo>
                    <a:pt x="729" y="1076"/>
                    <a:pt x="738" y="1076"/>
                    <a:pt x="743" y="1078"/>
                  </a:cubicBezTo>
                  <a:cubicBezTo>
                    <a:pt x="747" y="1071"/>
                    <a:pt x="740" y="1067"/>
                    <a:pt x="733" y="1067"/>
                  </a:cubicBezTo>
                  <a:moveTo>
                    <a:pt x="818" y="1010"/>
                  </a:moveTo>
                  <a:cubicBezTo>
                    <a:pt x="806" y="1010"/>
                    <a:pt x="811" y="1021"/>
                    <a:pt x="813" y="1027"/>
                  </a:cubicBezTo>
                  <a:cubicBezTo>
                    <a:pt x="814" y="1027"/>
                    <a:pt x="815" y="1027"/>
                    <a:pt x="815" y="1027"/>
                  </a:cubicBezTo>
                  <a:cubicBezTo>
                    <a:pt x="817" y="1027"/>
                    <a:pt x="819" y="1026"/>
                    <a:pt x="821" y="1026"/>
                  </a:cubicBezTo>
                  <a:cubicBezTo>
                    <a:pt x="822" y="1022"/>
                    <a:pt x="821" y="1015"/>
                    <a:pt x="820" y="1010"/>
                  </a:cubicBezTo>
                  <a:cubicBezTo>
                    <a:pt x="819" y="1010"/>
                    <a:pt x="819" y="1010"/>
                    <a:pt x="818" y="1010"/>
                  </a:cubicBezTo>
                  <a:moveTo>
                    <a:pt x="687" y="997"/>
                  </a:moveTo>
                  <a:cubicBezTo>
                    <a:pt x="393" y="997"/>
                    <a:pt x="393" y="997"/>
                    <a:pt x="393" y="997"/>
                  </a:cubicBezTo>
                  <a:cubicBezTo>
                    <a:pt x="397" y="1000"/>
                    <a:pt x="401" y="1003"/>
                    <a:pt x="403" y="1007"/>
                  </a:cubicBezTo>
                  <a:cubicBezTo>
                    <a:pt x="405" y="1010"/>
                    <a:pt x="404" y="1013"/>
                    <a:pt x="405" y="1016"/>
                  </a:cubicBezTo>
                  <a:cubicBezTo>
                    <a:pt x="406" y="1023"/>
                    <a:pt x="414" y="1028"/>
                    <a:pt x="416" y="1035"/>
                  </a:cubicBezTo>
                  <a:cubicBezTo>
                    <a:pt x="416" y="1038"/>
                    <a:pt x="415" y="1041"/>
                    <a:pt x="416" y="1045"/>
                  </a:cubicBezTo>
                  <a:cubicBezTo>
                    <a:pt x="417" y="1049"/>
                    <a:pt x="422" y="1052"/>
                    <a:pt x="422" y="1056"/>
                  </a:cubicBezTo>
                  <a:cubicBezTo>
                    <a:pt x="424" y="1069"/>
                    <a:pt x="414" y="1074"/>
                    <a:pt x="411" y="1081"/>
                  </a:cubicBezTo>
                  <a:cubicBezTo>
                    <a:pt x="410" y="1084"/>
                    <a:pt x="411" y="1088"/>
                    <a:pt x="410" y="1090"/>
                  </a:cubicBezTo>
                  <a:cubicBezTo>
                    <a:pt x="408" y="1094"/>
                    <a:pt x="404" y="1096"/>
                    <a:pt x="402" y="1099"/>
                  </a:cubicBezTo>
                  <a:cubicBezTo>
                    <a:pt x="401" y="1103"/>
                    <a:pt x="401" y="1120"/>
                    <a:pt x="402" y="1124"/>
                  </a:cubicBezTo>
                  <a:cubicBezTo>
                    <a:pt x="404" y="1131"/>
                    <a:pt x="420" y="1136"/>
                    <a:pt x="415" y="1144"/>
                  </a:cubicBezTo>
                  <a:cubicBezTo>
                    <a:pt x="429" y="1158"/>
                    <a:pt x="427" y="1184"/>
                    <a:pt x="437" y="1200"/>
                  </a:cubicBezTo>
                  <a:cubicBezTo>
                    <a:pt x="445" y="1215"/>
                    <a:pt x="462" y="1228"/>
                    <a:pt x="467" y="1245"/>
                  </a:cubicBezTo>
                  <a:cubicBezTo>
                    <a:pt x="469" y="1254"/>
                    <a:pt x="466" y="1264"/>
                    <a:pt x="474" y="1270"/>
                  </a:cubicBezTo>
                  <a:cubicBezTo>
                    <a:pt x="481" y="1271"/>
                    <a:pt x="488" y="1272"/>
                    <a:pt x="495" y="1272"/>
                  </a:cubicBezTo>
                  <a:cubicBezTo>
                    <a:pt x="500" y="1272"/>
                    <a:pt x="504" y="1271"/>
                    <a:pt x="509" y="1270"/>
                  </a:cubicBezTo>
                  <a:cubicBezTo>
                    <a:pt x="512" y="1270"/>
                    <a:pt x="515" y="1266"/>
                    <a:pt x="519" y="1266"/>
                  </a:cubicBezTo>
                  <a:cubicBezTo>
                    <a:pt x="521" y="1265"/>
                    <a:pt x="523" y="1265"/>
                    <a:pt x="525" y="1265"/>
                  </a:cubicBezTo>
                  <a:cubicBezTo>
                    <a:pt x="526" y="1265"/>
                    <a:pt x="527" y="1265"/>
                    <a:pt x="528" y="1265"/>
                  </a:cubicBezTo>
                  <a:cubicBezTo>
                    <a:pt x="529" y="1265"/>
                    <a:pt x="530" y="1265"/>
                    <a:pt x="530" y="1265"/>
                  </a:cubicBezTo>
                  <a:cubicBezTo>
                    <a:pt x="532" y="1265"/>
                    <a:pt x="534" y="1265"/>
                    <a:pt x="536" y="1265"/>
                  </a:cubicBezTo>
                  <a:cubicBezTo>
                    <a:pt x="541" y="1264"/>
                    <a:pt x="545" y="1262"/>
                    <a:pt x="550" y="1261"/>
                  </a:cubicBezTo>
                  <a:cubicBezTo>
                    <a:pt x="550" y="1261"/>
                    <a:pt x="551" y="1261"/>
                    <a:pt x="551" y="1261"/>
                  </a:cubicBezTo>
                  <a:cubicBezTo>
                    <a:pt x="552" y="1261"/>
                    <a:pt x="554" y="1261"/>
                    <a:pt x="555" y="1261"/>
                  </a:cubicBezTo>
                  <a:cubicBezTo>
                    <a:pt x="556" y="1261"/>
                    <a:pt x="557" y="1261"/>
                    <a:pt x="558" y="1261"/>
                  </a:cubicBezTo>
                  <a:cubicBezTo>
                    <a:pt x="559" y="1261"/>
                    <a:pt x="560" y="1261"/>
                    <a:pt x="561" y="1261"/>
                  </a:cubicBezTo>
                  <a:cubicBezTo>
                    <a:pt x="570" y="1259"/>
                    <a:pt x="572" y="1249"/>
                    <a:pt x="580" y="1243"/>
                  </a:cubicBezTo>
                  <a:cubicBezTo>
                    <a:pt x="586" y="1239"/>
                    <a:pt x="593" y="1240"/>
                    <a:pt x="596" y="1234"/>
                  </a:cubicBezTo>
                  <a:cubicBezTo>
                    <a:pt x="597" y="1230"/>
                    <a:pt x="595" y="1227"/>
                    <a:pt x="594" y="1224"/>
                  </a:cubicBezTo>
                  <a:cubicBezTo>
                    <a:pt x="600" y="1217"/>
                    <a:pt x="613" y="1215"/>
                    <a:pt x="616" y="1205"/>
                  </a:cubicBezTo>
                  <a:cubicBezTo>
                    <a:pt x="617" y="1201"/>
                    <a:pt x="615" y="1197"/>
                    <a:pt x="616" y="1194"/>
                  </a:cubicBezTo>
                  <a:cubicBezTo>
                    <a:pt x="618" y="1186"/>
                    <a:pt x="627" y="1184"/>
                    <a:pt x="636" y="1181"/>
                  </a:cubicBezTo>
                  <a:cubicBezTo>
                    <a:pt x="640" y="1173"/>
                    <a:pt x="646" y="1161"/>
                    <a:pt x="642" y="1149"/>
                  </a:cubicBezTo>
                  <a:cubicBezTo>
                    <a:pt x="640" y="1145"/>
                    <a:pt x="635" y="1143"/>
                    <a:pt x="636" y="1139"/>
                  </a:cubicBezTo>
                  <a:cubicBezTo>
                    <a:pt x="637" y="1135"/>
                    <a:pt x="647" y="1129"/>
                    <a:pt x="650" y="1127"/>
                  </a:cubicBezTo>
                  <a:cubicBezTo>
                    <a:pt x="655" y="1123"/>
                    <a:pt x="661" y="1117"/>
                    <a:pt x="666" y="1115"/>
                  </a:cubicBezTo>
                  <a:cubicBezTo>
                    <a:pt x="679" y="1108"/>
                    <a:pt x="695" y="1105"/>
                    <a:pt x="697" y="1090"/>
                  </a:cubicBezTo>
                  <a:cubicBezTo>
                    <a:pt x="698" y="1084"/>
                    <a:pt x="694" y="1072"/>
                    <a:pt x="694" y="1064"/>
                  </a:cubicBezTo>
                  <a:cubicBezTo>
                    <a:pt x="693" y="1054"/>
                    <a:pt x="689" y="1054"/>
                    <a:pt x="687" y="1045"/>
                  </a:cubicBezTo>
                  <a:cubicBezTo>
                    <a:pt x="686" y="1042"/>
                    <a:pt x="689" y="1036"/>
                    <a:pt x="688" y="1032"/>
                  </a:cubicBezTo>
                  <a:cubicBezTo>
                    <a:pt x="687" y="1027"/>
                    <a:pt x="680" y="1023"/>
                    <a:pt x="679" y="1017"/>
                  </a:cubicBezTo>
                  <a:cubicBezTo>
                    <a:pt x="678" y="1010"/>
                    <a:pt x="682" y="1003"/>
                    <a:pt x="687" y="997"/>
                  </a:cubicBezTo>
                  <a:moveTo>
                    <a:pt x="3157" y="1349"/>
                  </a:moveTo>
                  <a:cubicBezTo>
                    <a:pt x="3154" y="1348"/>
                    <a:pt x="3153" y="1346"/>
                    <a:pt x="3154" y="1343"/>
                  </a:cubicBezTo>
                  <a:cubicBezTo>
                    <a:pt x="3157" y="1343"/>
                    <a:pt x="3157" y="1343"/>
                    <a:pt x="3157" y="1343"/>
                  </a:cubicBezTo>
                  <a:cubicBezTo>
                    <a:pt x="3159" y="1344"/>
                    <a:pt x="3159" y="1348"/>
                    <a:pt x="3157" y="1349"/>
                  </a:cubicBezTo>
                  <a:moveTo>
                    <a:pt x="3372" y="1235"/>
                  </a:moveTo>
                  <a:cubicBezTo>
                    <a:pt x="3371" y="1235"/>
                    <a:pt x="3371" y="1235"/>
                    <a:pt x="3371" y="1235"/>
                  </a:cubicBezTo>
                  <a:cubicBezTo>
                    <a:pt x="3371" y="1230"/>
                    <a:pt x="3375" y="1228"/>
                    <a:pt x="3376" y="1225"/>
                  </a:cubicBezTo>
                  <a:cubicBezTo>
                    <a:pt x="3377" y="1225"/>
                    <a:pt x="3378" y="1226"/>
                    <a:pt x="3380" y="1226"/>
                  </a:cubicBezTo>
                  <a:cubicBezTo>
                    <a:pt x="3381" y="1232"/>
                    <a:pt x="3375" y="1235"/>
                    <a:pt x="3372" y="1235"/>
                  </a:cubicBezTo>
                  <a:moveTo>
                    <a:pt x="3508" y="997"/>
                  </a:moveTo>
                  <a:cubicBezTo>
                    <a:pt x="3081" y="997"/>
                    <a:pt x="3081" y="997"/>
                    <a:pt x="3081" y="997"/>
                  </a:cubicBezTo>
                  <a:cubicBezTo>
                    <a:pt x="3078" y="1004"/>
                    <a:pt x="3073" y="1011"/>
                    <a:pt x="3079" y="1015"/>
                  </a:cubicBezTo>
                  <a:cubicBezTo>
                    <a:pt x="3082" y="1016"/>
                    <a:pt x="3085" y="1017"/>
                    <a:pt x="3088" y="1018"/>
                  </a:cubicBezTo>
                  <a:cubicBezTo>
                    <a:pt x="3097" y="1029"/>
                    <a:pt x="3105" y="1040"/>
                    <a:pt x="3110" y="1051"/>
                  </a:cubicBezTo>
                  <a:cubicBezTo>
                    <a:pt x="3111" y="1055"/>
                    <a:pt x="3111" y="1060"/>
                    <a:pt x="3113" y="1064"/>
                  </a:cubicBezTo>
                  <a:cubicBezTo>
                    <a:pt x="3115" y="1067"/>
                    <a:pt x="3119" y="1070"/>
                    <a:pt x="3122" y="1074"/>
                  </a:cubicBezTo>
                  <a:cubicBezTo>
                    <a:pt x="3123" y="1077"/>
                    <a:pt x="3123" y="1081"/>
                    <a:pt x="3125" y="1084"/>
                  </a:cubicBezTo>
                  <a:cubicBezTo>
                    <a:pt x="3130" y="1092"/>
                    <a:pt x="3143" y="1102"/>
                    <a:pt x="3150" y="1105"/>
                  </a:cubicBezTo>
                  <a:cubicBezTo>
                    <a:pt x="3156" y="1108"/>
                    <a:pt x="3163" y="1107"/>
                    <a:pt x="3170" y="1111"/>
                  </a:cubicBezTo>
                  <a:cubicBezTo>
                    <a:pt x="3182" y="1117"/>
                    <a:pt x="3185" y="1141"/>
                    <a:pt x="3184" y="1156"/>
                  </a:cubicBezTo>
                  <a:cubicBezTo>
                    <a:pt x="3183" y="1166"/>
                    <a:pt x="3187" y="1175"/>
                    <a:pt x="3187" y="1182"/>
                  </a:cubicBezTo>
                  <a:cubicBezTo>
                    <a:pt x="3187" y="1194"/>
                    <a:pt x="3175" y="1198"/>
                    <a:pt x="3173" y="1209"/>
                  </a:cubicBezTo>
                  <a:cubicBezTo>
                    <a:pt x="3168" y="1227"/>
                    <a:pt x="3179" y="1247"/>
                    <a:pt x="3173" y="1264"/>
                  </a:cubicBezTo>
                  <a:cubicBezTo>
                    <a:pt x="3166" y="1283"/>
                    <a:pt x="3148" y="1294"/>
                    <a:pt x="3157" y="1318"/>
                  </a:cubicBezTo>
                  <a:cubicBezTo>
                    <a:pt x="3156" y="1322"/>
                    <a:pt x="3149" y="1327"/>
                    <a:pt x="3147" y="1333"/>
                  </a:cubicBezTo>
                  <a:cubicBezTo>
                    <a:pt x="3147" y="1335"/>
                    <a:pt x="3149" y="1338"/>
                    <a:pt x="3148" y="1340"/>
                  </a:cubicBezTo>
                  <a:cubicBezTo>
                    <a:pt x="3147" y="1347"/>
                    <a:pt x="3140" y="1351"/>
                    <a:pt x="3148" y="1356"/>
                  </a:cubicBezTo>
                  <a:cubicBezTo>
                    <a:pt x="3149" y="1356"/>
                    <a:pt x="3149" y="1356"/>
                    <a:pt x="3150" y="1356"/>
                  </a:cubicBezTo>
                  <a:cubicBezTo>
                    <a:pt x="3152" y="1356"/>
                    <a:pt x="3153" y="1355"/>
                    <a:pt x="3155" y="1354"/>
                  </a:cubicBezTo>
                  <a:cubicBezTo>
                    <a:pt x="3156" y="1354"/>
                    <a:pt x="3158" y="1353"/>
                    <a:pt x="3160" y="1353"/>
                  </a:cubicBezTo>
                  <a:cubicBezTo>
                    <a:pt x="3160" y="1353"/>
                    <a:pt x="3160" y="1353"/>
                    <a:pt x="3160" y="1353"/>
                  </a:cubicBezTo>
                  <a:cubicBezTo>
                    <a:pt x="3165" y="1364"/>
                    <a:pt x="3150" y="1366"/>
                    <a:pt x="3156" y="1377"/>
                  </a:cubicBezTo>
                  <a:cubicBezTo>
                    <a:pt x="3155" y="1384"/>
                    <a:pt x="3143" y="1383"/>
                    <a:pt x="3139" y="1388"/>
                  </a:cubicBezTo>
                  <a:cubicBezTo>
                    <a:pt x="3141" y="1398"/>
                    <a:pt x="3148" y="1402"/>
                    <a:pt x="3152" y="1410"/>
                  </a:cubicBezTo>
                  <a:cubicBezTo>
                    <a:pt x="3144" y="1415"/>
                    <a:pt x="3150" y="1427"/>
                    <a:pt x="3144" y="1434"/>
                  </a:cubicBezTo>
                  <a:cubicBezTo>
                    <a:pt x="3148" y="1449"/>
                    <a:pt x="3156" y="1460"/>
                    <a:pt x="3172" y="1466"/>
                  </a:cubicBezTo>
                  <a:cubicBezTo>
                    <a:pt x="3172" y="1469"/>
                    <a:pt x="3173" y="1471"/>
                    <a:pt x="3174" y="1473"/>
                  </a:cubicBezTo>
                  <a:cubicBezTo>
                    <a:pt x="3178" y="1475"/>
                    <a:pt x="3188" y="1473"/>
                    <a:pt x="3189" y="1477"/>
                  </a:cubicBezTo>
                  <a:cubicBezTo>
                    <a:pt x="3184" y="1480"/>
                    <a:pt x="3176" y="1481"/>
                    <a:pt x="3176" y="1488"/>
                  </a:cubicBezTo>
                  <a:cubicBezTo>
                    <a:pt x="3177" y="1489"/>
                    <a:pt x="3179" y="1489"/>
                    <a:pt x="3180" y="1489"/>
                  </a:cubicBezTo>
                  <a:cubicBezTo>
                    <a:pt x="3182" y="1489"/>
                    <a:pt x="3183" y="1488"/>
                    <a:pt x="3185" y="1487"/>
                  </a:cubicBezTo>
                  <a:cubicBezTo>
                    <a:pt x="3186" y="1485"/>
                    <a:pt x="3188" y="1484"/>
                    <a:pt x="3191" y="1484"/>
                  </a:cubicBezTo>
                  <a:cubicBezTo>
                    <a:pt x="3192" y="1484"/>
                    <a:pt x="3193" y="1484"/>
                    <a:pt x="3194" y="1484"/>
                  </a:cubicBezTo>
                  <a:cubicBezTo>
                    <a:pt x="3194" y="1488"/>
                    <a:pt x="3188" y="1489"/>
                    <a:pt x="3191" y="1492"/>
                  </a:cubicBezTo>
                  <a:cubicBezTo>
                    <a:pt x="3193" y="1492"/>
                    <a:pt x="3194" y="1492"/>
                    <a:pt x="3195" y="1492"/>
                  </a:cubicBezTo>
                  <a:cubicBezTo>
                    <a:pt x="3196" y="1492"/>
                    <a:pt x="3197" y="1492"/>
                    <a:pt x="3198" y="1492"/>
                  </a:cubicBezTo>
                  <a:cubicBezTo>
                    <a:pt x="3199" y="1492"/>
                    <a:pt x="3200" y="1492"/>
                    <a:pt x="3201" y="1492"/>
                  </a:cubicBezTo>
                  <a:cubicBezTo>
                    <a:pt x="3206" y="1492"/>
                    <a:pt x="3210" y="1492"/>
                    <a:pt x="3214" y="1495"/>
                  </a:cubicBezTo>
                  <a:cubicBezTo>
                    <a:pt x="3218" y="1487"/>
                    <a:pt x="3237" y="1492"/>
                    <a:pt x="3237" y="1481"/>
                  </a:cubicBezTo>
                  <a:cubicBezTo>
                    <a:pt x="3234" y="1476"/>
                    <a:pt x="3229" y="1478"/>
                    <a:pt x="3224" y="1475"/>
                  </a:cubicBezTo>
                  <a:cubicBezTo>
                    <a:pt x="3214" y="1470"/>
                    <a:pt x="3208" y="1461"/>
                    <a:pt x="3197" y="1461"/>
                  </a:cubicBezTo>
                  <a:cubicBezTo>
                    <a:pt x="3196" y="1461"/>
                    <a:pt x="3196" y="1461"/>
                    <a:pt x="3195" y="1461"/>
                  </a:cubicBezTo>
                  <a:cubicBezTo>
                    <a:pt x="3190" y="1462"/>
                    <a:pt x="3189" y="1466"/>
                    <a:pt x="3184" y="1466"/>
                  </a:cubicBezTo>
                  <a:cubicBezTo>
                    <a:pt x="3183" y="1466"/>
                    <a:pt x="3182" y="1466"/>
                    <a:pt x="3180" y="1465"/>
                  </a:cubicBezTo>
                  <a:cubicBezTo>
                    <a:pt x="3181" y="1456"/>
                    <a:pt x="3193" y="1456"/>
                    <a:pt x="3202" y="1456"/>
                  </a:cubicBezTo>
                  <a:cubicBezTo>
                    <a:pt x="3203" y="1456"/>
                    <a:pt x="3204" y="1456"/>
                    <a:pt x="3205" y="1456"/>
                  </a:cubicBezTo>
                  <a:cubicBezTo>
                    <a:pt x="3202" y="1449"/>
                    <a:pt x="3185" y="1437"/>
                    <a:pt x="3201" y="1429"/>
                  </a:cubicBezTo>
                  <a:cubicBezTo>
                    <a:pt x="3204" y="1429"/>
                    <a:pt x="3205" y="1432"/>
                    <a:pt x="3208" y="1432"/>
                  </a:cubicBezTo>
                  <a:cubicBezTo>
                    <a:pt x="3208" y="1432"/>
                    <a:pt x="3209" y="1432"/>
                    <a:pt x="3209" y="1432"/>
                  </a:cubicBezTo>
                  <a:cubicBezTo>
                    <a:pt x="3209" y="1416"/>
                    <a:pt x="3225" y="1414"/>
                    <a:pt x="3235" y="1406"/>
                  </a:cubicBezTo>
                  <a:cubicBezTo>
                    <a:pt x="3233" y="1394"/>
                    <a:pt x="3216" y="1398"/>
                    <a:pt x="3215" y="1388"/>
                  </a:cubicBezTo>
                  <a:cubicBezTo>
                    <a:pt x="3214" y="1378"/>
                    <a:pt x="3230" y="1378"/>
                    <a:pt x="3237" y="1370"/>
                  </a:cubicBezTo>
                  <a:cubicBezTo>
                    <a:pt x="3231" y="1357"/>
                    <a:pt x="3247" y="1356"/>
                    <a:pt x="3246" y="1344"/>
                  </a:cubicBezTo>
                  <a:cubicBezTo>
                    <a:pt x="3238" y="1341"/>
                    <a:pt x="3232" y="1342"/>
                    <a:pt x="3232" y="1335"/>
                  </a:cubicBezTo>
                  <a:cubicBezTo>
                    <a:pt x="3233" y="1331"/>
                    <a:pt x="3235" y="1330"/>
                    <a:pt x="3237" y="1330"/>
                  </a:cubicBezTo>
                  <a:cubicBezTo>
                    <a:pt x="3240" y="1330"/>
                    <a:pt x="3244" y="1331"/>
                    <a:pt x="3247" y="1333"/>
                  </a:cubicBezTo>
                  <a:cubicBezTo>
                    <a:pt x="3251" y="1335"/>
                    <a:pt x="3254" y="1336"/>
                    <a:pt x="3256" y="1336"/>
                  </a:cubicBezTo>
                  <a:cubicBezTo>
                    <a:pt x="3256" y="1336"/>
                    <a:pt x="3257" y="1336"/>
                    <a:pt x="3257" y="1336"/>
                  </a:cubicBezTo>
                  <a:cubicBezTo>
                    <a:pt x="3269" y="1334"/>
                    <a:pt x="3261" y="1318"/>
                    <a:pt x="3263" y="1310"/>
                  </a:cubicBezTo>
                  <a:cubicBezTo>
                    <a:pt x="3265" y="1310"/>
                    <a:pt x="3266" y="1310"/>
                    <a:pt x="3267" y="1310"/>
                  </a:cubicBezTo>
                  <a:cubicBezTo>
                    <a:pt x="3270" y="1310"/>
                    <a:pt x="3272" y="1310"/>
                    <a:pt x="3273" y="1311"/>
                  </a:cubicBezTo>
                  <a:cubicBezTo>
                    <a:pt x="3275" y="1311"/>
                    <a:pt x="3277" y="1312"/>
                    <a:pt x="3280" y="1312"/>
                  </a:cubicBezTo>
                  <a:cubicBezTo>
                    <a:pt x="3280" y="1312"/>
                    <a:pt x="3280" y="1312"/>
                    <a:pt x="3280" y="1312"/>
                  </a:cubicBezTo>
                  <a:cubicBezTo>
                    <a:pt x="3289" y="1312"/>
                    <a:pt x="3295" y="1305"/>
                    <a:pt x="3302" y="1305"/>
                  </a:cubicBezTo>
                  <a:cubicBezTo>
                    <a:pt x="3304" y="1305"/>
                    <a:pt x="3306" y="1306"/>
                    <a:pt x="3308" y="1306"/>
                  </a:cubicBezTo>
                  <a:cubicBezTo>
                    <a:pt x="3315" y="1303"/>
                    <a:pt x="3322" y="1299"/>
                    <a:pt x="3323" y="1292"/>
                  </a:cubicBezTo>
                  <a:cubicBezTo>
                    <a:pt x="3325" y="1279"/>
                    <a:pt x="3307" y="1275"/>
                    <a:pt x="3307" y="1266"/>
                  </a:cubicBezTo>
                  <a:cubicBezTo>
                    <a:pt x="3307" y="1266"/>
                    <a:pt x="3307" y="1266"/>
                    <a:pt x="3307" y="1266"/>
                  </a:cubicBezTo>
                  <a:cubicBezTo>
                    <a:pt x="3318" y="1266"/>
                    <a:pt x="3322" y="1271"/>
                    <a:pt x="3330" y="1274"/>
                  </a:cubicBezTo>
                  <a:cubicBezTo>
                    <a:pt x="3349" y="1269"/>
                    <a:pt x="3359" y="1257"/>
                    <a:pt x="3367" y="1243"/>
                  </a:cubicBezTo>
                  <a:cubicBezTo>
                    <a:pt x="3383" y="1241"/>
                    <a:pt x="3386" y="1229"/>
                    <a:pt x="3394" y="1219"/>
                  </a:cubicBezTo>
                  <a:cubicBezTo>
                    <a:pt x="3398" y="1215"/>
                    <a:pt x="3404" y="1210"/>
                    <a:pt x="3404" y="1206"/>
                  </a:cubicBezTo>
                  <a:cubicBezTo>
                    <a:pt x="3405" y="1199"/>
                    <a:pt x="3399" y="1194"/>
                    <a:pt x="3401" y="1187"/>
                  </a:cubicBezTo>
                  <a:cubicBezTo>
                    <a:pt x="3405" y="1172"/>
                    <a:pt x="3437" y="1170"/>
                    <a:pt x="3447" y="1161"/>
                  </a:cubicBezTo>
                  <a:cubicBezTo>
                    <a:pt x="3450" y="1161"/>
                    <a:pt x="3453" y="1161"/>
                    <a:pt x="3455" y="1161"/>
                  </a:cubicBezTo>
                  <a:cubicBezTo>
                    <a:pt x="3462" y="1161"/>
                    <a:pt x="3467" y="1160"/>
                    <a:pt x="3473" y="1158"/>
                  </a:cubicBezTo>
                  <a:cubicBezTo>
                    <a:pt x="3476" y="1152"/>
                    <a:pt x="3480" y="1147"/>
                    <a:pt x="3481" y="1139"/>
                  </a:cubicBezTo>
                  <a:cubicBezTo>
                    <a:pt x="3502" y="1125"/>
                    <a:pt x="3493" y="1093"/>
                    <a:pt x="3501" y="1072"/>
                  </a:cubicBezTo>
                  <a:cubicBezTo>
                    <a:pt x="3502" y="1067"/>
                    <a:pt x="3509" y="1067"/>
                    <a:pt x="3513" y="1064"/>
                  </a:cubicBezTo>
                  <a:cubicBezTo>
                    <a:pt x="3519" y="1058"/>
                    <a:pt x="3522" y="1049"/>
                    <a:pt x="3527" y="1042"/>
                  </a:cubicBezTo>
                  <a:cubicBezTo>
                    <a:pt x="3533" y="1035"/>
                    <a:pt x="3541" y="1028"/>
                    <a:pt x="3541" y="1020"/>
                  </a:cubicBezTo>
                  <a:cubicBezTo>
                    <a:pt x="3537" y="1017"/>
                    <a:pt x="3537" y="1013"/>
                    <a:pt x="3537" y="1008"/>
                  </a:cubicBezTo>
                  <a:cubicBezTo>
                    <a:pt x="3527" y="1006"/>
                    <a:pt x="3517" y="1002"/>
                    <a:pt x="3508" y="997"/>
                  </a:cubicBezTo>
                  <a:moveTo>
                    <a:pt x="1591" y="984"/>
                  </a:moveTo>
                  <a:cubicBezTo>
                    <a:pt x="1581" y="984"/>
                    <a:pt x="1570" y="988"/>
                    <a:pt x="1574" y="995"/>
                  </a:cubicBezTo>
                  <a:cubicBezTo>
                    <a:pt x="1578" y="996"/>
                    <a:pt x="1583" y="996"/>
                    <a:pt x="1588" y="996"/>
                  </a:cubicBezTo>
                  <a:cubicBezTo>
                    <a:pt x="1597" y="996"/>
                    <a:pt x="1606" y="994"/>
                    <a:pt x="1607" y="989"/>
                  </a:cubicBezTo>
                  <a:cubicBezTo>
                    <a:pt x="1605" y="986"/>
                    <a:pt x="1598" y="984"/>
                    <a:pt x="1591" y="984"/>
                  </a:cubicBezTo>
                  <a:moveTo>
                    <a:pt x="1808" y="980"/>
                  </a:moveTo>
                  <a:cubicBezTo>
                    <a:pt x="1805" y="980"/>
                    <a:pt x="1803" y="981"/>
                    <a:pt x="1801" y="984"/>
                  </a:cubicBezTo>
                  <a:cubicBezTo>
                    <a:pt x="1805" y="990"/>
                    <a:pt x="1814" y="991"/>
                    <a:pt x="1818" y="997"/>
                  </a:cubicBezTo>
                  <a:cubicBezTo>
                    <a:pt x="1829" y="997"/>
                    <a:pt x="1829" y="997"/>
                    <a:pt x="1829" y="997"/>
                  </a:cubicBezTo>
                  <a:cubicBezTo>
                    <a:pt x="1826" y="990"/>
                    <a:pt x="1816" y="980"/>
                    <a:pt x="1808" y="980"/>
                  </a:cubicBezTo>
                  <a:moveTo>
                    <a:pt x="1546" y="972"/>
                  </a:moveTo>
                  <a:cubicBezTo>
                    <a:pt x="1541" y="972"/>
                    <a:pt x="1537" y="974"/>
                    <a:pt x="1538" y="979"/>
                  </a:cubicBezTo>
                  <a:cubicBezTo>
                    <a:pt x="1539" y="981"/>
                    <a:pt x="1541" y="982"/>
                    <a:pt x="1544" y="982"/>
                  </a:cubicBezTo>
                  <a:cubicBezTo>
                    <a:pt x="1546" y="982"/>
                    <a:pt x="1547" y="981"/>
                    <a:pt x="1549" y="981"/>
                  </a:cubicBezTo>
                  <a:cubicBezTo>
                    <a:pt x="1551" y="981"/>
                    <a:pt x="1553" y="981"/>
                    <a:pt x="1555" y="981"/>
                  </a:cubicBezTo>
                  <a:cubicBezTo>
                    <a:pt x="1556" y="981"/>
                    <a:pt x="1558" y="981"/>
                    <a:pt x="1559" y="981"/>
                  </a:cubicBezTo>
                  <a:cubicBezTo>
                    <a:pt x="1559" y="979"/>
                    <a:pt x="1560" y="978"/>
                    <a:pt x="1560" y="975"/>
                  </a:cubicBezTo>
                  <a:cubicBezTo>
                    <a:pt x="1557" y="973"/>
                    <a:pt x="1551" y="972"/>
                    <a:pt x="1546" y="972"/>
                  </a:cubicBezTo>
                  <a:moveTo>
                    <a:pt x="1619" y="964"/>
                  </a:moveTo>
                  <a:cubicBezTo>
                    <a:pt x="1613" y="964"/>
                    <a:pt x="1609" y="966"/>
                    <a:pt x="1607" y="971"/>
                  </a:cubicBezTo>
                  <a:cubicBezTo>
                    <a:pt x="1606" y="977"/>
                    <a:pt x="1614" y="980"/>
                    <a:pt x="1619" y="985"/>
                  </a:cubicBezTo>
                  <a:cubicBezTo>
                    <a:pt x="1618" y="988"/>
                    <a:pt x="1619" y="994"/>
                    <a:pt x="1621" y="997"/>
                  </a:cubicBezTo>
                  <a:cubicBezTo>
                    <a:pt x="1631" y="997"/>
                    <a:pt x="1631" y="997"/>
                    <a:pt x="1631" y="997"/>
                  </a:cubicBezTo>
                  <a:cubicBezTo>
                    <a:pt x="1632" y="997"/>
                    <a:pt x="1633" y="996"/>
                    <a:pt x="1634" y="996"/>
                  </a:cubicBezTo>
                  <a:cubicBezTo>
                    <a:pt x="1635" y="996"/>
                    <a:pt x="1635" y="997"/>
                    <a:pt x="1636" y="997"/>
                  </a:cubicBezTo>
                  <a:cubicBezTo>
                    <a:pt x="1746" y="997"/>
                    <a:pt x="1746" y="997"/>
                    <a:pt x="1746" y="997"/>
                  </a:cubicBezTo>
                  <a:cubicBezTo>
                    <a:pt x="1742" y="995"/>
                    <a:pt x="1738" y="993"/>
                    <a:pt x="1734" y="990"/>
                  </a:cubicBezTo>
                  <a:cubicBezTo>
                    <a:pt x="1732" y="991"/>
                    <a:pt x="1730" y="991"/>
                    <a:pt x="1728" y="991"/>
                  </a:cubicBezTo>
                  <a:cubicBezTo>
                    <a:pt x="1717" y="991"/>
                    <a:pt x="1713" y="984"/>
                    <a:pt x="1706" y="982"/>
                  </a:cubicBezTo>
                  <a:cubicBezTo>
                    <a:pt x="1702" y="981"/>
                    <a:pt x="1696" y="981"/>
                    <a:pt x="1692" y="980"/>
                  </a:cubicBezTo>
                  <a:cubicBezTo>
                    <a:pt x="1684" y="978"/>
                    <a:pt x="1680" y="975"/>
                    <a:pt x="1676" y="975"/>
                  </a:cubicBezTo>
                  <a:cubicBezTo>
                    <a:pt x="1675" y="975"/>
                    <a:pt x="1675" y="975"/>
                    <a:pt x="1674" y="976"/>
                  </a:cubicBezTo>
                  <a:cubicBezTo>
                    <a:pt x="1665" y="977"/>
                    <a:pt x="1662" y="986"/>
                    <a:pt x="1652" y="988"/>
                  </a:cubicBezTo>
                  <a:cubicBezTo>
                    <a:pt x="1646" y="983"/>
                    <a:pt x="1638" y="980"/>
                    <a:pt x="1639" y="969"/>
                  </a:cubicBezTo>
                  <a:cubicBezTo>
                    <a:pt x="1633" y="966"/>
                    <a:pt x="1626" y="964"/>
                    <a:pt x="1619" y="964"/>
                  </a:cubicBezTo>
                  <a:moveTo>
                    <a:pt x="1548" y="948"/>
                  </a:moveTo>
                  <a:cubicBezTo>
                    <a:pt x="1542" y="948"/>
                    <a:pt x="1537" y="953"/>
                    <a:pt x="1532" y="953"/>
                  </a:cubicBezTo>
                  <a:cubicBezTo>
                    <a:pt x="1531" y="953"/>
                    <a:pt x="1531" y="953"/>
                    <a:pt x="1530" y="953"/>
                  </a:cubicBezTo>
                  <a:cubicBezTo>
                    <a:pt x="1527" y="953"/>
                    <a:pt x="1525" y="953"/>
                    <a:pt x="1523" y="952"/>
                  </a:cubicBezTo>
                  <a:cubicBezTo>
                    <a:pt x="1520" y="952"/>
                    <a:pt x="1518" y="951"/>
                    <a:pt x="1516" y="951"/>
                  </a:cubicBezTo>
                  <a:cubicBezTo>
                    <a:pt x="1516" y="951"/>
                    <a:pt x="1516" y="951"/>
                    <a:pt x="1516" y="951"/>
                  </a:cubicBezTo>
                  <a:cubicBezTo>
                    <a:pt x="1485" y="952"/>
                    <a:pt x="1493" y="973"/>
                    <a:pt x="1483" y="989"/>
                  </a:cubicBezTo>
                  <a:cubicBezTo>
                    <a:pt x="1485" y="993"/>
                    <a:pt x="1488" y="994"/>
                    <a:pt x="1490" y="997"/>
                  </a:cubicBezTo>
                  <a:cubicBezTo>
                    <a:pt x="1501" y="997"/>
                    <a:pt x="1501" y="997"/>
                    <a:pt x="1501" y="997"/>
                  </a:cubicBezTo>
                  <a:cubicBezTo>
                    <a:pt x="1501" y="993"/>
                    <a:pt x="1502" y="990"/>
                    <a:pt x="1506" y="989"/>
                  </a:cubicBezTo>
                  <a:cubicBezTo>
                    <a:pt x="1507" y="991"/>
                    <a:pt x="1508" y="994"/>
                    <a:pt x="1509" y="997"/>
                  </a:cubicBezTo>
                  <a:cubicBezTo>
                    <a:pt x="1524" y="997"/>
                    <a:pt x="1524" y="997"/>
                    <a:pt x="1524" y="997"/>
                  </a:cubicBezTo>
                  <a:cubicBezTo>
                    <a:pt x="1525" y="991"/>
                    <a:pt x="1519" y="983"/>
                    <a:pt x="1514" y="979"/>
                  </a:cubicBezTo>
                  <a:cubicBezTo>
                    <a:pt x="1516" y="976"/>
                    <a:pt x="1520" y="976"/>
                    <a:pt x="1523" y="976"/>
                  </a:cubicBezTo>
                  <a:cubicBezTo>
                    <a:pt x="1524" y="976"/>
                    <a:pt x="1525" y="976"/>
                    <a:pt x="1526" y="976"/>
                  </a:cubicBezTo>
                  <a:cubicBezTo>
                    <a:pt x="1526" y="976"/>
                    <a:pt x="1527" y="976"/>
                    <a:pt x="1528" y="976"/>
                  </a:cubicBezTo>
                  <a:cubicBezTo>
                    <a:pt x="1529" y="976"/>
                    <a:pt x="1531" y="976"/>
                    <a:pt x="1532" y="976"/>
                  </a:cubicBezTo>
                  <a:cubicBezTo>
                    <a:pt x="1535" y="970"/>
                    <a:pt x="1530" y="967"/>
                    <a:pt x="1527" y="964"/>
                  </a:cubicBezTo>
                  <a:cubicBezTo>
                    <a:pt x="1521" y="965"/>
                    <a:pt x="1514" y="971"/>
                    <a:pt x="1508" y="971"/>
                  </a:cubicBezTo>
                  <a:cubicBezTo>
                    <a:pt x="1506" y="971"/>
                    <a:pt x="1504" y="970"/>
                    <a:pt x="1502" y="968"/>
                  </a:cubicBezTo>
                  <a:cubicBezTo>
                    <a:pt x="1505" y="962"/>
                    <a:pt x="1512" y="960"/>
                    <a:pt x="1520" y="960"/>
                  </a:cubicBezTo>
                  <a:cubicBezTo>
                    <a:pt x="1522" y="960"/>
                    <a:pt x="1525" y="960"/>
                    <a:pt x="1528" y="961"/>
                  </a:cubicBezTo>
                  <a:cubicBezTo>
                    <a:pt x="1531" y="961"/>
                    <a:pt x="1533" y="961"/>
                    <a:pt x="1536" y="961"/>
                  </a:cubicBezTo>
                  <a:cubicBezTo>
                    <a:pt x="1545" y="961"/>
                    <a:pt x="1552" y="959"/>
                    <a:pt x="1550" y="948"/>
                  </a:cubicBezTo>
                  <a:cubicBezTo>
                    <a:pt x="1549" y="948"/>
                    <a:pt x="1549" y="948"/>
                    <a:pt x="1548" y="948"/>
                  </a:cubicBezTo>
                  <a:moveTo>
                    <a:pt x="1572" y="944"/>
                  </a:moveTo>
                  <a:cubicBezTo>
                    <a:pt x="1572" y="944"/>
                    <a:pt x="1572" y="944"/>
                    <a:pt x="1572" y="944"/>
                  </a:cubicBezTo>
                  <a:cubicBezTo>
                    <a:pt x="1569" y="951"/>
                    <a:pt x="1561" y="971"/>
                    <a:pt x="1574" y="973"/>
                  </a:cubicBezTo>
                  <a:cubicBezTo>
                    <a:pt x="1579" y="969"/>
                    <a:pt x="1581" y="964"/>
                    <a:pt x="1588" y="962"/>
                  </a:cubicBezTo>
                  <a:cubicBezTo>
                    <a:pt x="1588" y="951"/>
                    <a:pt x="1588" y="951"/>
                    <a:pt x="1588" y="951"/>
                  </a:cubicBezTo>
                  <a:cubicBezTo>
                    <a:pt x="1583" y="948"/>
                    <a:pt x="1580" y="944"/>
                    <a:pt x="1572" y="944"/>
                  </a:cubicBezTo>
                  <a:moveTo>
                    <a:pt x="1253" y="915"/>
                  </a:moveTo>
                  <a:cubicBezTo>
                    <a:pt x="1250" y="915"/>
                    <a:pt x="1249" y="916"/>
                    <a:pt x="1247" y="919"/>
                  </a:cubicBezTo>
                  <a:cubicBezTo>
                    <a:pt x="1245" y="925"/>
                    <a:pt x="1261" y="934"/>
                    <a:pt x="1267" y="939"/>
                  </a:cubicBezTo>
                  <a:cubicBezTo>
                    <a:pt x="1277" y="948"/>
                    <a:pt x="1284" y="954"/>
                    <a:pt x="1286" y="962"/>
                  </a:cubicBezTo>
                  <a:cubicBezTo>
                    <a:pt x="1299" y="967"/>
                    <a:pt x="1298" y="981"/>
                    <a:pt x="1307" y="990"/>
                  </a:cubicBezTo>
                  <a:cubicBezTo>
                    <a:pt x="1309" y="993"/>
                    <a:pt x="1312" y="995"/>
                    <a:pt x="1315" y="997"/>
                  </a:cubicBezTo>
                  <a:cubicBezTo>
                    <a:pt x="1354" y="997"/>
                    <a:pt x="1354" y="997"/>
                    <a:pt x="1354" y="997"/>
                  </a:cubicBezTo>
                  <a:cubicBezTo>
                    <a:pt x="1354" y="996"/>
                    <a:pt x="1353" y="994"/>
                    <a:pt x="1353" y="992"/>
                  </a:cubicBezTo>
                  <a:cubicBezTo>
                    <a:pt x="1364" y="989"/>
                    <a:pt x="1368" y="976"/>
                    <a:pt x="1353" y="974"/>
                  </a:cubicBezTo>
                  <a:cubicBezTo>
                    <a:pt x="1352" y="974"/>
                    <a:pt x="1352" y="974"/>
                    <a:pt x="1351" y="974"/>
                  </a:cubicBezTo>
                  <a:cubicBezTo>
                    <a:pt x="1350" y="974"/>
                    <a:pt x="1349" y="974"/>
                    <a:pt x="1348" y="975"/>
                  </a:cubicBezTo>
                  <a:cubicBezTo>
                    <a:pt x="1348" y="976"/>
                    <a:pt x="1347" y="976"/>
                    <a:pt x="1345" y="976"/>
                  </a:cubicBezTo>
                  <a:cubicBezTo>
                    <a:pt x="1345" y="976"/>
                    <a:pt x="1345" y="976"/>
                    <a:pt x="1345" y="976"/>
                  </a:cubicBezTo>
                  <a:cubicBezTo>
                    <a:pt x="1339" y="972"/>
                    <a:pt x="1330" y="971"/>
                    <a:pt x="1325" y="964"/>
                  </a:cubicBezTo>
                  <a:cubicBezTo>
                    <a:pt x="1323" y="962"/>
                    <a:pt x="1323" y="958"/>
                    <a:pt x="1321" y="955"/>
                  </a:cubicBezTo>
                  <a:cubicBezTo>
                    <a:pt x="1317" y="950"/>
                    <a:pt x="1310" y="950"/>
                    <a:pt x="1304" y="946"/>
                  </a:cubicBezTo>
                  <a:cubicBezTo>
                    <a:pt x="1301" y="944"/>
                    <a:pt x="1299" y="940"/>
                    <a:pt x="1296" y="938"/>
                  </a:cubicBezTo>
                  <a:cubicBezTo>
                    <a:pt x="1293" y="935"/>
                    <a:pt x="1289" y="935"/>
                    <a:pt x="1286" y="933"/>
                  </a:cubicBezTo>
                  <a:cubicBezTo>
                    <a:pt x="1281" y="929"/>
                    <a:pt x="1281" y="923"/>
                    <a:pt x="1273" y="920"/>
                  </a:cubicBezTo>
                  <a:cubicBezTo>
                    <a:pt x="1273" y="920"/>
                    <a:pt x="1273" y="920"/>
                    <a:pt x="1273" y="920"/>
                  </a:cubicBezTo>
                  <a:cubicBezTo>
                    <a:pt x="1270" y="920"/>
                    <a:pt x="1266" y="919"/>
                    <a:pt x="1263" y="918"/>
                  </a:cubicBezTo>
                  <a:cubicBezTo>
                    <a:pt x="1259" y="916"/>
                    <a:pt x="1256" y="915"/>
                    <a:pt x="1253" y="915"/>
                  </a:cubicBezTo>
                  <a:moveTo>
                    <a:pt x="1468" y="904"/>
                  </a:moveTo>
                  <a:cubicBezTo>
                    <a:pt x="1461" y="904"/>
                    <a:pt x="1459" y="910"/>
                    <a:pt x="1455" y="915"/>
                  </a:cubicBezTo>
                  <a:cubicBezTo>
                    <a:pt x="1452" y="921"/>
                    <a:pt x="1449" y="926"/>
                    <a:pt x="1440" y="926"/>
                  </a:cubicBezTo>
                  <a:cubicBezTo>
                    <a:pt x="1440" y="926"/>
                    <a:pt x="1439" y="926"/>
                    <a:pt x="1439" y="926"/>
                  </a:cubicBezTo>
                  <a:cubicBezTo>
                    <a:pt x="1431" y="937"/>
                    <a:pt x="1416" y="942"/>
                    <a:pt x="1404" y="950"/>
                  </a:cubicBezTo>
                  <a:cubicBezTo>
                    <a:pt x="1401" y="949"/>
                    <a:pt x="1399" y="945"/>
                    <a:pt x="1397" y="945"/>
                  </a:cubicBezTo>
                  <a:cubicBezTo>
                    <a:pt x="1396" y="945"/>
                    <a:pt x="1395" y="945"/>
                    <a:pt x="1395" y="946"/>
                  </a:cubicBezTo>
                  <a:cubicBezTo>
                    <a:pt x="1387" y="949"/>
                    <a:pt x="1383" y="957"/>
                    <a:pt x="1384" y="962"/>
                  </a:cubicBezTo>
                  <a:cubicBezTo>
                    <a:pt x="1384" y="965"/>
                    <a:pt x="1391" y="977"/>
                    <a:pt x="1397" y="983"/>
                  </a:cubicBezTo>
                  <a:cubicBezTo>
                    <a:pt x="1405" y="991"/>
                    <a:pt x="1414" y="988"/>
                    <a:pt x="1427" y="990"/>
                  </a:cubicBezTo>
                  <a:cubicBezTo>
                    <a:pt x="1436" y="992"/>
                    <a:pt x="1442" y="996"/>
                    <a:pt x="1448" y="996"/>
                  </a:cubicBezTo>
                  <a:cubicBezTo>
                    <a:pt x="1448" y="996"/>
                    <a:pt x="1449" y="996"/>
                    <a:pt x="1449" y="996"/>
                  </a:cubicBezTo>
                  <a:cubicBezTo>
                    <a:pt x="1458" y="995"/>
                    <a:pt x="1464" y="983"/>
                    <a:pt x="1465" y="975"/>
                  </a:cubicBezTo>
                  <a:cubicBezTo>
                    <a:pt x="1470" y="966"/>
                    <a:pt x="1478" y="960"/>
                    <a:pt x="1486" y="953"/>
                  </a:cubicBezTo>
                  <a:cubicBezTo>
                    <a:pt x="1479" y="949"/>
                    <a:pt x="1476" y="941"/>
                    <a:pt x="1476" y="931"/>
                  </a:cubicBezTo>
                  <a:cubicBezTo>
                    <a:pt x="1480" y="925"/>
                    <a:pt x="1489" y="923"/>
                    <a:pt x="1491" y="915"/>
                  </a:cubicBezTo>
                  <a:cubicBezTo>
                    <a:pt x="1490" y="914"/>
                    <a:pt x="1489" y="914"/>
                    <a:pt x="1488" y="914"/>
                  </a:cubicBezTo>
                  <a:cubicBezTo>
                    <a:pt x="1487" y="914"/>
                    <a:pt x="1486" y="914"/>
                    <a:pt x="1484" y="914"/>
                  </a:cubicBezTo>
                  <a:cubicBezTo>
                    <a:pt x="1483" y="914"/>
                    <a:pt x="1482" y="914"/>
                    <a:pt x="1481" y="914"/>
                  </a:cubicBezTo>
                  <a:cubicBezTo>
                    <a:pt x="1480" y="914"/>
                    <a:pt x="1480" y="914"/>
                    <a:pt x="1479" y="914"/>
                  </a:cubicBezTo>
                  <a:cubicBezTo>
                    <a:pt x="1476" y="913"/>
                    <a:pt x="1477" y="909"/>
                    <a:pt x="1476" y="906"/>
                  </a:cubicBezTo>
                  <a:cubicBezTo>
                    <a:pt x="1473" y="905"/>
                    <a:pt x="1470" y="904"/>
                    <a:pt x="1468" y="904"/>
                  </a:cubicBezTo>
                  <a:moveTo>
                    <a:pt x="1555" y="882"/>
                  </a:moveTo>
                  <a:cubicBezTo>
                    <a:pt x="1549" y="882"/>
                    <a:pt x="1546" y="891"/>
                    <a:pt x="1538" y="891"/>
                  </a:cubicBezTo>
                  <a:cubicBezTo>
                    <a:pt x="1535" y="890"/>
                    <a:pt x="1534" y="887"/>
                    <a:pt x="1531" y="887"/>
                  </a:cubicBezTo>
                  <a:cubicBezTo>
                    <a:pt x="1530" y="887"/>
                    <a:pt x="1530" y="887"/>
                    <a:pt x="1530" y="887"/>
                  </a:cubicBezTo>
                  <a:cubicBezTo>
                    <a:pt x="1525" y="892"/>
                    <a:pt x="1518" y="894"/>
                    <a:pt x="1514" y="900"/>
                  </a:cubicBezTo>
                  <a:cubicBezTo>
                    <a:pt x="1516" y="902"/>
                    <a:pt x="1517" y="906"/>
                    <a:pt x="1521" y="906"/>
                  </a:cubicBezTo>
                  <a:cubicBezTo>
                    <a:pt x="1525" y="904"/>
                    <a:pt x="1528" y="900"/>
                    <a:pt x="1534" y="900"/>
                  </a:cubicBezTo>
                  <a:cubicBezTo>
                    <a:pt x="1540" y="902"/>
                    <a:pt x="1536" y="908"/>
                    <a:pt x="1538" y="912"/>
                  </a:cubicBezTo>
                  <a:cubicBezTo>
                    <a:pt x="1541" y="915"/>
                    <a:pt x="1548" y="915"/>
                    <a:pt x="1553" y="916"/>
                  </a:cubicBezTo>
                  <a:cubicBezTo>
                    <a:pt x="1560" y="910"/>
                    <a:pt x="1570" y="888"/>
                    <a:pt x="1559" y="883"/>
                  </a:cubicBezTo>
                  <a:cubicBezTo>
                    <a:pt x="1557" y="882"/>
                    <a:pt x="1556" y="882"/>
                    <a:pt x="1555" y="882"/>
                  </a:cubicBezTo>
                  <a:moveTo>
                    <a:pt x="1541" y="877"/>
                  </a:moveTo>
                  <a:cubicBezTo>
                    <a:pt x="1540" y="879"/>
                    <a:pt x="1536" y="879"/>
                    <a:pt x="1537" y="883"/>
                  </a:cubicBezTo>
                  <a:cubicBezTo>
                    <a:pt x="1538" y="883"/>
                    <a:pt x="1540" y="884"/>
                    <a:pt x="1542" y="884"/>
                  </a:cubicBezTo>
                  <a:cubicBezTo>
                    <a:pt x="1543" y="884"/>
                    <a:pt x="1544" y="884"/>
                    <a:pt x="1544" y="883"/>
                  </a:cubicBezTo>
                  <a:cubicBezTo>
                    <a:pt x="1545" y="880"/>
                    <a:pt x="1543" y="878"/>
                    <a:pt x="1541" y="877"/>
                  </a:cubicBezTo>
                  <a:moveTo>
                    <a:pt x="1544" y="866"/>
                  </a:moveTo>
                  <a:cubicBezTo>
                    <a:pt x="1543" y="866"/>
                    <a:pt x="1541" y="866"/>
                    <a:pt x="1540" y="867"/>
                  </a:cubicBezTo>
                  <a:cubicBezTo>
                    <a:pt x="1540" y="871"/>
                    <a:pt x="1543" y="873"/>
                    <a:pt x="1544" y="876"/>
                  </a:cubicBezTo>
                  <a:cubicBezTo>
                    <a:pt x="1545" y="876"/>
                    <a:pt x="1546" y="876"/>
                    <a:pt x="1546" y="876"/>
                  </a:cubicBezTo>
                  <a:cubicBezTo>
                    <a:pt x="1550" y="876"/>
                    <a:pt x="1551" y="874"/>
                    <a:pt x="1552" y="872"/>
                  </a:cubicBezTo>
                  <a:cubicBezTo>
                    <a:pt x="1551" y="869"/>
                    <a:pt x="1548" y="866"/>
                    <a:pt x="1544" y="866"/>
                  </a:cubicBezTo>
                  <a:moveTo>
                    <a:pt x="1523" y="864"/>
                  </a:moveTo>
                  <a:cubicBezTo>
                    <a:pt x="1516" y="864"/>
                    <a:pt x="1510" y="870"/>
                    <a:pt x="1513" y="875"/>
                  </a:cubicBezTo>
                  <a:cubicBezTo>
                    <a:pt x="1514" y="875"/>
                    <a:pt x="1514" y="876"/>
                    <a:pt x="1514" y="876"/>
                  </a:cubicBezTo>
                  <a:cubicBezTo>
                    <a:pt x="1516" y="876"/>
                    <a:pt x="1517" y="875"/>
                    <a:pt x="1518" y="874"/>
                  </a:cubicBezTo>
                  <a:cubicBezTo>
                    <a:pt x="1519" y="874"/>
                    <a:pt x="1520" y="873"/>
                    <a:pt x="1521" y="873"/>
                  </a:cubicBezTo>
                  <a:cubicBezTo>
                    <a:pt x="1521" y="873"/>
                    <a:pt x="1522" y="873"/>
                    <a:pt x="1522" y="874"/>
                  </a:cubicBezTo>
                  <a:cubicBezTo>
                    <a:pt x="1522" y="878"/>
                    <a:pt x="1521" y="883"/>
                    <a:pt x="1524" y="885"/>
                  </a:cubicBezTo>
                  <a:cubicBezTo>
                    <a:pt x="1525" y="885"/>
                    <a:pt x="1525" y="885"/>
                    <a:pt x="1525" y="885"/>
                  </a:cubicBezTo>
                  <a:cubicBezTo>
                    <a:pt x="1532" y="885"/>
                    <a:pt x="1533" y="879"/>
                    <a:pt x="1532" y="873"/>
                  </a:cubicBezTo>
                  <a:cubicBezTo>
                    <a:pt x="1532" y="872"/>
                    <a:pt x="1531" y="872"/>
                    <a:pt x="1530" y="872"/>
                  </a:cubicBezTo>
                  <a:cubicBezTo>
                    <a:pt x="1530" y="872"/>
                    <a:pt x="1529" y="872"/>
                    <a:pt x="1528" y="872"/>
                  </a:cubicBezTo>
                  <a:cubicBezTo>
                    <a:pt x="1528" y="872"/>
                    <a:pt x="1527" y="872"/>
                    <a:pt x="1527" y="872"/>
                  </a:cubicBezTo>
                  <a:cubicBezTo>
                    <a:pt x="1526" y="872"/>
                    <a:pt x="1526" y="872"/>
                    <a:pt x="1525" y="872"/>
                  </a:cubicBezTo>
                  <a:cubicBezTo>
                    <a:pt x="1527" y="870"/>
                    <a:pt x="1526" y="867"/>
                    <a:pt x="1527" y="864"/>
                  </a:cubicBezTo>
                  <a:cubicBezTo>
                    <a:pt x="1525" y="864"/>
                    <a:pt x="1524" y="864"/>
                    <a:pt x="1523" y="864"/>
                  </a:cubicBezTo>
                  <a:moveTo>
                    <a:pt x="1506" y="851"/>
                  </a:moveTo>
                  <a:cubicBezTo>
                    <a:pt x="1500" y="851"/>
                    <a:pt x="1492" y="857"/>
                    <a:pt x="1494" y="864"/>
                  </a:cubicBezTo>
                  <a:cubicBezTo>
                    <a:pt x="1491" y="865"/>
                    <a:pt x="1488" y="866"/>
                    <a:pt x="1486" y="867"/>
                  </a:cubicBezTo>
                  <a:cubicBezTo>
                    <a:pt x="1484" y="878"/>
                    <a:pt x="1465" y="882"/>
                    <a:pt x="1471" y="894"/>
                  </a:cubicBezTo>
                  <a:cubicBezTo>
                    <a:pt x="1484" y="891"/>
                    <a:pt x="1487" y="879"/>
                    <a:pt x="1496" y="873"/>
                  </a:cubicBezTo>
                  <a:cubicBezTo>
                    <a:pt x="1496" y="866"/>
                    <a:pt x="1496" y="866"/>
                    <a:pt x="1496" y="866"/>
                  </a:cubicBezTo>
                  <a:cubicBezTo>
                    <a:pt x="1501" y="863"/>
                    <a:pt x="1503" y="857"/>
                    <a:pt x="1512" y="857"/>
                  </a:cubicBezTo>
                  <a:cubicBezTo>
                    <a:pt x="1512" y="857"/>
                    <a:pt x="1512" y="857"/>
                    <a:pt x="1512" y="857"/>
                  </a:cubicBezTo>
                  <a:cubicBezTo>
                    <a:pt x="1512" y="853"/>
                    <a:pt x="1509" y="851"/>
                    <a:pt x="1506" y="851"/>
                  </a:cubicBezTo>
                  <a:moveTo>
                    <a:pt x="1514" y="803"/>
                  </a:moveTo>
                  <a:cubicBezTo>
                    <a:pt x="1507" y="803"/>
                    <a:pt x="1500" y="809"/>
                    <a:pt x="1502" y="821"/>
                  </a:cubicBezTo>
                  <a:cubicBezTo>
                    <a:pt x="1500" y="826"/>
                    <a:pt x="1494" y="825"/>
                    <a:pt x="1493" y="830"/>
                  </a:cubicBezTo>
                  <a:cubicBezTo>
                    <a:pt x="1492" y="843"/>
                    <a:pt x="1513" y="845"/>
                    <a:pt x="1524" y="849"/>
                  </a:cubicBezTo>
                  <a:cubicBezTo>
                    <a:pt x="1531" y="852"/>
                    <a:pt x="1535" y="857"/>
                    <a:pt x="1540" y="857"/>
                  </a:cubicBezTo>
                  <a:cubicBezTo>
                    <a:pt x="1541" y="857"/>
                    <a:pt x="1542" y="857"/>
                    <a:pt x="1543" y="857"/>
                  </a:cubicBezTo>
                  <a:cubicBezTo>
                    <a:pt x="1545" y="839"/>
                    <a:pt x="1519" y="844"/>
                    <a:pt x="1514" y="831"/>
                  </a:cubicBezTo>
                  <a:cubicBezTo>
                    <a:pt x="1518" y="824"/>
                    <a:pt x="1527" y="822"/>
                    <a:pt x="1527" y="813"/>
                  </a:cubicBezTo>
                  <a:cubicBezTo>
                    <a:pt x="1526" y="807"/>
                    <a:pt x="1520" y="803"/>
                    <a:pt x="1514" y="803"/>
                  </a:cubicBezTo>
                  <a:moveTo>
                    <a:pt x="1561" y="666"/>
                  </a:moveTo>
                  <a:cubicBezTo>
                    <a:pt x="1559" y="666"/>
                    <a:pt x="1557" y="668"/>
                    <a:pt x="1557" y="671"/>
                  </a:cubicBezTo>
                  <a:cubicBezTo>
                    <a:pt x="1558" y="673"/>
                    <a:pt x="1559" y="675"/>
                    <a:pt x="1564" y="675"/>
                  </a:cubicBezTo>
                  <a:cubicBezTo>
                    <a:pt x="1564" y="675"/>
                    <a:pt x="1564" y="675"/>
                    <a:pt x="1564" y="675"/>
                  </a:cubicBezTo>
                  <a:cubicBezTo>
                    <a:pt x="1568" y="671"/>
                    <a:pt x="1564" y="666"/>
                    <a:pt x="1561" y="666"/>
                  </a:cubicBezTo>
                  <a:moveTo>
                    <a:pt x="1717" y="594"/>
                  </a:moveTo>
                  <a:cubicBezTo>
                    <a:pt x="1706" y="595"/>
                    <a:pt x="1697" y="597"/>
                    <a:pt x="1695" y="605"/>
                  </a:cubicBezTo>
                  <a:cubicBezTo>
                    <a:pt x="1694" y="608"/>
                    <a:pt x="1698" y="611"/>
                    <a:pt x="1697" y="614"/>
                  </a:cubicBezTo>
                  <a:cubicBezTo>
                    <a:pt x="1696" y="621"/>
                    <a:pt x="1690" y="622"/>
                    <a:pt x="1683" y="626"/>
                  </a:cubicBezTo>
                  <a:cubicBezTo>
                    <a:pt x="1681" y="628"/>
                    <a:pt x="1683" y="633"/>
                    <a:pt x="1681" y="635"/>
                  </a:cubicBezTo>
                  <a:cubicBezTo>
                    <a:pt x="1680" y="635"/>
                    <a:pt x="1679" y="635"/>
                    <a:pt x="1678" y="635"/>
                  </a:cubicBezTo>
                  <a:cubicBezTo>
                    <a:pt x="1675" y="635"/>
                    <a:pt x="1672" y="635"/>
                    <a:pt x="1670" y="634"/>
                  </a:cubicBezTo>
                  <a:cubicBezTo>
                    <a:pt x="1662" y="638"/>
                    <a:pt x="1661" y="647"/>
                    <a:pt x="1652" y="649"/>
                  </a:cubicBezTo>
                  <a:cubicBezTo>
                    <a:pt x="1650" y="650"/>
                    <a:pt x="1649" y="650"/>
                    <a:pt x="1648" y="650"/>
                  </a:cubicBezTo>
                  <a:cubicBezTo>
                    <a:pt x="1645" y="650"/>
                    <a:pt x="1642" y="649"/>
                    <a:pt x="1640" y="649"/>
                  </a:cubicBezTo>
                  <a:cubicBezTo>
                    <a:pt x="1637" y="648"/>
                    <a:pt x="1634" y="648"/>
                    <a:pt x="1632" y="648"/>
                  </a:cubicBezTo>
                  <a:cubicBezTo>
                    <a:pt x="1630" y="648"/>
                    <a:pt x="1629" y="648"/>
                    <a:pt x="1627" y="648"/>
                  </a:cubicBezTo>
                  <a:cubicBezTo>
                    <a:pt x="1618" y="650"/>
                    <a:pt x="1617" y="658"/>
                    <a:pt x="1607" y="658"/>
                  </a:cubicBezTo>
                  <a:cubicBezTo>
                    <a:pt x="1608" y="670"/>
                    <a:pt x="1591" y="666"/>
                    <a:pt x="1591" y="677"/>
                  </a:cubicBezTo>
                  <a:cubicBezTo>
                    <a:pt x="1597" y="682"/>
                    <a:pt x="1599" y="694"/>
                    <a:pt x="1608" y="694"/>
                  </a:cubicBezTo>
                  <a:cubicBezTo>
                    <a:pt x="1608" y="694"/>
                    <a:pt x="1608" y="694"/>
                    <a:pt x="1609" y="694"/>
                  </a:cubicBezTo>
                  <a:cubicBezTo>
                    <a:pt x="1620" y="693"/>
                    <a:pt x="1619" y="674"/>
                    <a:pt x="1611" y="668"/>
                  </a:cubicBezTo>
                  <a:cubicBezTo>
                    <a:pt x="1618" y="667"/>
                    <a:pt x="1630" y="661"/>
                    <a:pt x="1639" y="661"/>
                  </a:cubicBezTo>
                  <a:cubicBezTo>
                    <a:pt x="1643" y="661"/>
                    <a:pt x="1647" y="663"/>
                    <a:pt x="1648" y="667"/>
                  </a:cubicBezTo>
                  <a:cubicBezTo>
                    <a:pt x="1647" y="667"/>
                    <a:pt x="1647" y="668"/>
                    <a:pt x="1646" y="669"/>
                  </a:cubicBezTo>
                  <a:cubicBezTo>
                    <a:pt x="1642" y="667"/>
                    <a:pt x="1638" y="665"/>
                    <a:pt x="1631" y="665"/>
                  </a:cubicBezTo>
                  <a:cubicBezTo>
                    <a:pt x="1630" y="665"/>
                    <a:pt x="1629" y="665"/>
                    <a:pt x="1627" y="665"/>
                  </a:cubicBezTo>
                  <a:cubicBezTo>
                    <a:pt x="1623" y="669"/>
                    <a:pt x="1619" y="677"/>
                    <a:pt x="1627" y="680"/>
                  </a:cubicBezTo>
                  <a:cubicBezTo>
                    <a:pt x="1632" y="676"/>
                    <a:pt x="1639" y="675"/>
                    <a:pt x="1644" y="671"/>
                  </a:cubicBezTo>
                  <a:cubicBezTo>
                    <a:pt x="1647" y="672"/>
                    <a:pt x="1647" y="675"/>
                    <a:pt x="1650" y="675"/>
                  </a:cubicBezTo>
                  <a:cubicBezTo>
                    <a:pt x="1651" y="675"/>
                    <a:pt x="1651" y="675"/>
                    <a:pt x="1652" y="675"/>
                  </a:cubicBezTo>
                  <a:cubicBezTo>
                    <a:pt x="1663" y="673"/>
                    <a:pt x="1665" y="660"/>
                    <a:pt x="1675" y="658"/>
                  </a:cubicBezTo>
                  <a:cubicBezTo>
                    <a:pt x="1675" y="658"/>
                    <a:pt x="1676" y="658"/>
                    <a:pt x="1676" y="658"/>
                  </a:cubicBezTo>
                  <a:cubicBezTo>
                    <a:pt x="1678" y="658"/>
                    <a:pt x="1680" y="659"/>
                    <a:pt x="1682" y="660"/>
                  </a:cubicBezTo>
                  <a:cubicBezTo>
                    <a:pt x="1683" y="661"/>
                    <a:pt x="1685" y="661"/>
                    <a:pt x="1687" y="661"/>
                  </a:cubicBezTo>
                  <a:cubicBezTo>
                    <a:pt x="1687" y="661"/>
                    <a:pt x="1687" y="661"/>
                    <a:pt x="1687" y="661"/>
                  </a:cubicBezTo>
                  <a:cubicBezTo>
                    <a:pt x="1692" y="661"/>
                    <a:pt x="1694" y="657"/>
                    <a:pt x="1698" y="657"/>
                  </a:cubicBezTo>
                  <a:cubicBezTo>
                    <a:pt x="1699" y="657"/>
                    <a:pt x="1700" y="658"/>
                    <a:pt x="1702" y="658"/>
                  </a:cubicBezTo>
                  <a:cubicBezTo>
                    <a:pt x="1710" y="639"/>
                    <a:pt x="1723" y="617"/>
                    <a:pt x="1717" y="594"/>
                  </a:cubicBezTo>
                  <a:moveTo>
                    <a:pt x="1784" y="550"/>
                  </a:moveTo>
                  <a:cubicBezTo>
                    <a:pt x="1773" y="550"/>
                    <a:pt x="1762" y="564"/>
                    <a:pt x="1754" y="569"/>
                  </a:cubicBezTo>
                  <a:cubicBezTo>
                    <a:pt x="1737" y="567"/>
                    <a:pt x="1730" y="558"/>
                    <a:pt x="1719" y="552"/>
                  </a:cubicBezTo>
                  <a:cubicBezTo>
                    <a:pt x="1716" y="555"/>
                    <a:pt x="1716" y="558"/>
                    <a:pt x="1717" y="563"/>
                  </a:cubicBezTo>
                  <a:cubicBezTo>
                    <a:pt x="1714" y="571"/>
                    <a:pt x="1688" y="577"/>
                    <a:pt x="1693" y="589"/>
                  </a:cubicBezTo>
                  <a:cubicBezTo>
                    <a:pt x="1694" y="592"/>
                    <a:pt x="1696" y="594"/>
                    <a:pt x="1698" y="594"/>
                  </a:cubicBezTo>
                  <a:cubicBezTo>
                    <a:pt x="1704" y="594"/>
                    <a:pt x="1711" y="586"/>
                    <a:pt x="1714" y="583"/>
                  </a:cubicBezTo>
                  <a:cubicBezTo>
                    <a:pt x="1722" y="584"/>
                    <a:pt x="1726" y="588"/>
                    <a:pt x="1733" y="590"/>
                  </a:cubicBezTo>
                  <a:cubicBezTo>
                    <a:pt x="1738" y="581"/>
                    <a:pt x="1753" y="579"/>
                    <a:pt x="1758" y="569"/>
                  </a:cubicBezTo>
                  <a:cubicBezTo>
                    <a:pt x="1766" y="569"/>
                    <a:pt x="1766" y="569"/>
                    <a:pt x="1766" y="569"/>
                  </a:cubicBezTo>
                  <a:cubicBezTo>
                    <a:pt x="1769" y="560"/>
                    <a:pt x="1789" y="564"/>
                    <a:pt x="1791" y="553"/>
                  </a:cubicBezTo>
                  <a:cubicBezTo>
                    <a:pt x="1789" y="551"/>
                    <a:pt x="1786" y="550"/>
                    <a:pt x="1784" y="550"/>
                  </a:cubicBezTo>
                  <a:moveTo>
                    <a:pt x="1705" y="498"/>
                  </a:moveTo>
                  <a:cubicBezTo>
                    <a:pt x="1237" y="498"/>
                    <a:pt x="1237" y="498"/>
                    <a:pt x="1237" y="498"/>
                  </a:cubicBezTo>
                  <a:cubicBezTo>
                    <a:pt x="1237" y="800"/>
                    <a:pt x="1237" y="800"/>
                    <a:pt x="1237" y="800"/>
                  </a:cubicBezTo>
                  <a:cubicBezTo>
                    <a:pt x="1238" y="801"/>
                    <a:pt x="1238" y="801"/>
                    <a:pt x="1239" y="802"/>
                  </a:cubicBezTo>
                  <a:cubicBezTo>
                    <a:pt x="1240" y="808"/>
                    <a:pt x="1238" y="814"/>
                    <a:pt x="1237" y="820"/>
                  </a:cubicBezTo>
                  <a:cubicBezTo>
                    <a:pt x="1237" y="828"/>
                    <a:pt x="1237" y="828"/>
                    <a:pt x="1237" y="828"/>
                  </a:cubicBezTo>
                  <a:cubicBezTo>
                    <a:pt x="1237" y="828"/>
                    <a:pt x="1237" y="829"/>
                    <a:pt x="1238" y="829"/>
                  </a:cubicBezTo>
                  <a:cubicBezTo>
                    <a:pt x="1239" y="830"/>
                    <a:pt x="1241" y="830"/>
                    <a:pt x="1244" y="830"/>
                  </a:cubicBezTo>
                  <a:cubicBezTo>
                    <a:pt x="1245" y="830"/>
                    <a:pt x="1247" y="830"/>
                    <a:pt x="1248" y="830"/>
                  </a:cubicBezTo>
                  <a:cubicBezTo>
                    <a:pt x="1249" y="830"/>
                    <a:pt x="1250" y="830"/>
                    <a:pt x="1252" y="830"/>
                  </a:cubicBezTo>
                  <a:cubicBezTo>
                    <a:pt x="1253" y="830"/>
                    <a:pt x="1253" y="830"/>
                    <a:pt x="1254" y="830"/>
                  </a:cubicBezTo>
                  <a:cubicBezTo>
                    <a:pt x="1259" y="828"/>
                    <a:pt x="1259" y="821"/>
                    <a:pt x="1266" y="821"/>
                  </a:cubicBezTo>
                  <a:cubicBezTo>
                    <a:pt x="1266" y="827"/>
                    <a:pt x="1273" y="832"/>
                    <a:pt x="1274" y="837"/>
                  </a:cubicBezTo>
                  <a:cubicBezTo>
                    <a:pt x="1274" y="838"/>
                    <a:pt x="1272" y="841"/>
                    <a:pt x="1273" y="842"/>
                  </a:cubicBezTo>
                  <a:cubicBezTo>
                    <a:pt x="1275" y="847"/>
                    <a:pt x="1281" y="849"/>
                    <a:pt x="1282" y="854"/>
                  </a:cubicBezTo>
                  <a:cubicBezTo>
                    <a:pt x="1285" y="865"/>
                    <a:pt x="1275" y="876"/>
                    <a:pt x="1278" y="891"/>
                  </a:cubicBezTo>
                  <a:cubicBezTo>
                    <a:pt x="1286" y="899"/>
                    <a:pt x="1295" y="907"/>
                    <a:pt x="1296" y="921"/>
                  </a:cubicBezTo>
                  <a:cubicBezTo>
                    <a:pt x="1302" y="924"/>
                    <a:pt x="1303" y="934"/>
                    <a:pt x="1311" y="940"/>
                  </a:cubicBezTo>
                  <a:cubicBezTo>
                    <a:pt x="1312" y="942"/>
                    <a:pt x="1317" y="943"/>
                    <a:pt x="1319" y="944"/>
                  </a:cubicBezTo>
                  <a:cubicBezTo>
                    <a:pt x="1327" y="949"/>
                    <a:pt x="1330" y="959"/>
                    <a:pt x="1339" y="959"/>
                  </a:cubicBezTo>
                  <a:cubicBezTo>
                    <a:pt x="1341" y="959"/>
                    <a:pt x="1343" y="959"/>
                    <a:pt x="1346" y="957"/>
                  </a:cubicBezTo>
                  <a:cubicBezTo>
                    <a:pt x="1346" y="946"/>
                    <a:pt x="1334" y="941"/>
                    <a:pt x="1332" y="931"/>
                  </a:cubicBezTo>
                  <a:cubicBezTo>
                    <a:pt x="1330" y="926"/>
                    <a:pt x="1333" y="920"/>
                    <a:pt x="1328" y="915"/>
                  </a:cubicBezTo>
                  <a:cubicBezTo>
                    <a:pt x="1319" y="911"/>
                    <a:pt x="1306" y="909"/>
                    <a:pt x="1302" y="900"/>
                  </a:cubicBezTo>
                  <a:cubicBezTo>
                    <a:pt x="1306" y="889"/>
                    <a:pt x="1293" y="890"/>
                    <a:pt x="1291" y="880"/>
                  </a:cubicBezTo>
                  <a:cubicBezTo>
                    <a:pt x="1290" y="879"/>
                    <a:pt x="1293" y="863"/>
                    <a:pt x="1295" y="861"/>
                  </a:cubicBezTo>
                  <a:cubicBezTo>
                    <a:pt x="1298" y="856"/>
                    <a:pt x="1301" y="854"/>
                    <a:pt x="1304" y="854"/>
                  </a:cubicBezTo>
                  <a:cubicBezTo>
                    <a:pt x="1312" y="854"/>
                    <a:pt x="1319" y="864"/>
                    <a:pt x="1324" y="868"/>
                  </a:cubicBezTo>
                  <a:cubicBezTo>
                    <a:pt x="1330" y="873"/>
                    <a:pt x="1338" y="873"/>
                    <a:pt x="1340" y="879"/>
                  </a:cubicBezTo>
                  <a:cubicBezTo>
                    <a:pt x="1337" y="887"/>
                    <a:pt x="1340" y="894"/>
                    <a:pt x="1346" y="895"/>
                  </a:cubicBezTo>
                  <a:cubicBezTo>
                    <a:pt x="1346" y="895"/>
                    <a:pt x="1346" y="895"/>
                    <a:pt x="1347" y="895"/>
                  </a:cubicBezTo>
                  <a:cubicBezTo>
                    <a:pt x="1353" y="895"/>
                    <a:pt x="1358" y="884"/>
                    <a:pt x="1364" y="880"/>
                  </a:cubicBezTo>
                  <a:cubicBezTo>
                    <a:pt x="1374" y="873"/>
                    <a:pt x="1383" y="872"/>
                    <a:pt x="1388" y="868"/>
                  </a:cubicBezTo>
                  <a:cubicBezTo>
                    <a:pt x="1397" y="855"/>
                    <a:pt x="1395" y="836"/>
                    <a:pt x="1385" y="826"/>
                  </a:cubicBezTo>
                  <a:cubicBezTo>
                    <a:pt x="1379" y="821"/>
                    <a:pt x="1371" y="820"/>
                    <a:pt x="1366" y="814"/>
                  </a:cubicBezTo>
                  <a:cubicBezTo>
                    <a:pt x="1363" y="810"/>
                    <a:pt x="1358" y="803"/>
                    <a:pt x="1358" y="799"/>
                  </a:cubicBezTo>
                  <a:cubicBezTo>
                    <a:pt x="1358" y="789"/>
                    <a:pt x="1377" y="778"/>
                    <a:pt x="1388" y="777"/>
                  </a:cubicBezTo>
                  <a:cubicBezTo>
                    <a:pt x="1395" y="779"/>
                    <a:pt x="1392" y="789"/>
                    <a:pt x="1400" y="790"/>
                  </a:cubicBezTo>
                  <a:cubicBezTo>
                    <a:pt x="1405" y="784"/>
                    <a:pt x="1411" y="783"/>
                    <a:pt x="1423" y="781"/>
                  </a:cubicBezTo>
                  <a:cubicBezTo>
                    <a:pt x="1438" y="778"/>
                    <a:pt x="1444" y="766"/>
                    <a:pt x="1458" y="766"/>
                  </a:cubicBezTo>
                  <a:cubicBezTo>
                    <a:pt x="1460" y="766"/>
                    <a:pt x="1463" y="766"/>
                    <a:pt x="1466" y="767"/>
                  </a:cubicBezTo>
                  <a:cubicBezTo>
                    <a:pt x="1475" y="764"/>
                    <a:pt x="1476" y="754"/>
                    <a:pt x="1486" y="751"/>
                  </a:cubicBezTo>
                  <a:cubicBezTo>
                    <a:pt x="1491" y="739"/>
                    <a:pt x="1498" y="734"/>
                    <a:pt x="1507" y="723"/>
                  </a:cubicBezTo>
                  <a:cubicBezTo>
                    <a:pt x="1512" y="717"/>
                    <a:pt x="1527" y="703"/>
                    <a:pt x="1524" y="693"/>
                  </a:cubicBezTo>
                  <a:cubicBezTo>
                    <a:pt x="1523" y="687"/>
                    <a:pt x="1509" y="681"/>
                    <a:pt x="1504" y="671"/>
                  </a:cubicBezTo>
                  <a:cubicBezTo>
                    <a:pt x="1503" y="668"/>
                    <a:pt x="1503" y="664"/>
                    <a:pt x="1502" y="662"/>
                  </a:cubicBezTo>
                  <a:cubicBezTo>
                    <a:pt x="1500" y="658"/>
                    <a:pt x="1494" y="658"/>
                    <a:pt x="1494" y="653"/>
                  </a:cubicBezTo>
                  <a:cubicBezTo>
                    <a:pt x="1495" y="646"/>
                    <a:pt x="1511" y="644"/>
                    <a:pt x="1511" y="639"/>
                  </a:cubicBezTo>
                  <a:cubicBezTo>
                    <a:pt x="1513" y="639"/>
                    <a:pt x="1514" y="639"/>
                    <a:pt x="1516" y="639"/>
                  </a:cubicBezTo>
                  <a:cubicBezTo>
                    <a:pt x="1521" y="639"/>
                    <a:pt x="1524" y="638"/>
                    <a:pt x="1523" y="633"/>
                  </a:cubicBezTo>
                  <a:cubicBezTo>
                    <a:pt x="1519" y="631"/>
                    <a:pt x="1515" y="631"/>
                    <a:pt x="1510" y="631"/>
                  </a:cubicBezTo>
                  <a:cubicBezTo>
                    <a:pt x="1507" y="631"/>
                    <a:pt x="1504" y="631"/>
                    <a:pt x="1501" y="631"/>
                  </a:cubicBezTo>
                  <a:cubicBezTo>
                    <a:pt x="1498" y="631"/>
                    <a:pt x="1495" y="632"/>
                    <a:pt x="1493" y="632"/>
                  </a:cubicBezTo>
                  <a:cubicBezTo>
                    <a:pt x="1483" y="632"/>
                    <a:pt x="1475" y="630"/>
                    <a:pt x="1475" y="619"/>
                  </a:cubicBezTo>
                  <a:cubicBezTo>
                    <a:pt x="1475" y="619"/>
                    <a:pt x="1475" y="619"/>
                    <a:pt x="1475" y="619"/>
                  </a:cubicBezTo>
                  <a:cubicBezTo>
                    <a:pt x="1483" y="619"/>
                    <a:pt x="1488" y="614"/>
                    <a:pt x="1494" y="610"/>
                  </a:cubicBezTo>
                  <a:cubicBezTo>
                    <a:pt x="1499" y="605"/>
                    <a:pt x="1504" y="601"/>
                    <a:pt x="1512" y="601"/>
                  </a:cubicBezTo>
                  <a:cubicBezTo>
                    <a:pt x="1514" y="601"/>
                    <a:pt x="1516" y="601"/>
                    <a:pt x="1518" y="602"/>
                  </a:cubicBezTo>
                  <a:cubicBezTo>
                    <a:pt x="1518" y="609"/>
                    <a:pt x="1509" y="612"/>
                    <a:pt x="1513" y="620"/>
                  </a:cubicBezTo>
                  <a:cubicBezTo>
                    <a:pt x="1520" y="617"/>
                    <a:pt x="1532" y="610"/>
                    <a:pt x="1541" y="610"/>
                  </a:cubicBezTo>
                  <a:cubicBezTo>
                    <a:pt x="1545" y="610"/>
                    <a:pt x="1549" y="612"/>
                    <a:pt x="1552" y="617"/>
                  </a:cubicBezTo>
                  <a:cubicBezTo>
                    <a:pt x="1550" y="619"/>
                    <a:pt x="1549" y="622"/>
                    <a:pt x="1548" y="625"/>
                  </a:cubicBezTo>
                  <a:cubicBezTo>
                    <a:pt x="1560" y="632"/>
                    <a:pt x="1570" y="646"/>
                    <a:pt x="1561" y="660"/>
                  </a:cubicBezTo>
                  <a:cubicBezTo>
                    <a:pt x="1563" y="662"/>
                    <a:pt x="1567" y="663"/>
                    <a:pt x="1570" y="663"/>
                  </a:cubicBezTo>
                  <a:cubicBezTo>
                    <a:pt x="1578" y="663"/>
                    <a:pt x="1588" y="660"/>
                    <a:pt x="1592" y="657"/>
                  </a:cubicBezTo>
                  <a:cubicBezTo>
                    <a:pt x="1588" y="646"/>
                    <a:pt x="1595" y="644"/>
                    <a:pt x="1592" y="634"/>
                  </a:cubicBezTo>
                  <a:cubicBezTo>
                    <a:pt x="1589" y="625"/>
                    <a:pt x="1572" y="622"/>
                    <a:pt x="1574" y="613"/>
                  </a:cubicBezTo>
                  <a:cubicBezTo>
                    <a:pt x="1575" y="610"/>
                    <a:pt x="1580" y="610"/>
                    <a:pt x="1584" y="607"/>
                  </a:cubicBezTo>
                  <a:cubicBezTo>
                    <a:pt x="1585" y="606"/>
                    <a:pt x="1585" y="603"/>
                    <a:pt x="1588" y="601"/>
                  </a:cubicBezTo>
                  <a:cubicBezTo>
                    <a:pt x="1590" y="598"/>
                    <a:pt x="1596" y="596"/>
                    <a:pt x="1599" y="594"/>
                  </a:cubicBezTo>
                  <a:cubicBezTo>
                    <a:pt x="1606" y="586"/>
                    <a:pt x="1607" y="579"/>
                    <a:pt x="1619" y="577"/>
                  </a:cubicBezTo>
                  <a:cubicBezTo>
                    <a:pt x="1624" y="578"/>
                    <a:pt x="1624" y="583"/>
                    <a:pt x="1631" y="583"/>
                  </a:cubicBezTo>
                  <a:cubicBezTo>
                    <a:pt x="1647" y="576"/>
                    <a:pt x="1663" y="569"/>
                    <a:pt x="1668" y="553"/>
                  </a:cubicBezTo>
                  <a:cubicBezTo>
                    <a:pt x="1677" y="551"/>
                    <a:pt x="1677" y="543"/>
                    <a:pt x="1683" y="536"/>
                  </a:cubicBezTo>
                  <a:cubicBezTo>
                    <a:pt x="1689" y="529"/>
                    <a:pt x="1701" y="522"/>
                    <a:pt x="1704" y="515"/>
                  </a:cubicBezTo>
                  <a:cubicBezTo>
                    <a:pt x="1706" y="509"/>
                    <a:pt x="1705" y="503"/>
                    <a:pt x="1705" y="498"/>
                  </a:cubicBezTo>
                  <a:moveTo>
                    <a:pt x="1737" y="498"/>
                  </a:moveTo>
                  <a:cubicBezTo>
                    <a:pt x="1719" y="498"/>
                    <a:pt x="1719" y="498"/>
                    <a:pt x="1719" y="498"/>
                  </a:cubicBezTo>
                  <a:cubicBezTo>
                    <a:pt x="1719" y="502"/>
                    <a:pt x="1719" y="506"/>
                    <a:pt x="1718" y="509"/>
                  </a:cubicBezTo>
                  <a:cubicBezTo>
                    <a:pt x="1716" y="523"/>
                    <a:pt x="1707" y="541"/>
                    <a:pt x="1720" y="548"/>
                  </a:cubicBezTo>
                  <a:cubicBezTo>
                    <a:pt x="1724" y="543"/>
                    <a:pt x="1729" y="543"/>
                    <a:pt x="1736" y="543"/>
                  </a:cubicBezTo>
                  <a:cubicBezTo>
                    <a:pt x="1738" y="534"/>
                    <a:pt x="1714" y="522"/>
                    <a:pt x="1729" y="511"/>
                  </a:cubicBezTo>
                  <a:cubicBezTo>
                    <a:pt x="1734" y="512"/>
                    <a:pt x="1738" y="516"/>
                    <a:pt x="1742" y="516"/>
                  </a:cubicBezTo>
                  <a:cubicBezTo>
                    <a:pt x="1744" y="516"/>
                    <a:pt x="1745" y="516"/>
                    <a:pt x="1747" y="515"/>
                  </a:cubicBezTo>
                  <a:cubicBezTo>
                    <a:pt x="1747" y="509"/>
                    <a:pt x="1739" y="506"/>
                    <a:pt x="1737" y="500"/>
                  </a:cubicBezTo>
                  <a:cubicBezTo>
                    <a:pt x="1737" y="499"/>
                    <a:pt x="1737" y="499"/>
                    <a:pt x="1737" y="498"/>
                  </a:cubicBezTo>
                  <a:moveTo>
                    <a:pt x="3255" y="494"/>
                  </a:moveTo>
                  <a:cubicBezTo>
                    <a:pt x="3252" y="494"/>
                    <a:pt x="3250" y="494"/>
                    <a:pt x="3248" y="496"/>
                  </a:cubicBezTo>
                  <a:cubicBezTo>
                    <a:pt x="3248" y="497"/>
                    <a:pt x="3248" y="497"/>
                    <a:pt x="3249" y="498"/>
                  </a:cubicBezTo>
                  <a:cubicBezTo>
                    <a:pt x="3271" y="498"/>
                    <a:pt x="3271" y="498"/>
                    <a:pt x="3271" y="498"/>
                  </a:cubicBezTo>
                  <a:cubicBezTo>
                    <a:pt x="3266" y="496"/>
                    <a:pt x="3260" y="494"/>
                    <a:pt x="3255" y="494"/>
                  </a:cubicBezTo>
                  <a:moveTo>
                    <a:pt x="2613" y="491"/>
                  </a:moveTo>
                  <a:cubicBezTo>
                    <a:pt x="2612" y="491"/>
                    <a:pt x="2611" y="491"/>
                    <a:pt x="2610" y="491"/>
                  </a:cubicBezTo>
                  <a:cubicBezTo>
                    <a:pt x="2610" y="494"/>
                    <a:pt x="2612" y="496"/>
                    <a:pt x="2614" y="498"/>
                  </a:cubicBezTo>
                  <a:cubicBezTo>
                    <a:pt x="2640" y="498"/>
                    <a:pt x="2640" y="498"/>
                    <a:pt x="2640" y="498"/>
                  </a:cubicBezTo>
                  <a:cubicBezTo>
                    <a:pt x="2633" y="493"/>
                    <a:pt x="2624" y="491"/>
                    <a:pt x="2613" y="491"/>
                  </a:cubicBezTo>
                  <a:moveTo>
                    <a:pt x="3329" y="474"/>
                  </a:moveTo>
                  <a:cubicBezTo>
                    <a:pt x="3329" y="474"/>
                    <a:pt x="3328" y="474"/>
                    <a:pt x="3328" y="474"/>
                  </a:cubicBezTo>
                  <a:cubicBezTo>
                    <a:pt x="3323" y="476"/>
                    <a:pt x="3320" y="480"/>
                    <a:pt x="3317" y="482"/>
                  </a:cubicBezTo>
                  <a:cubicBezTo>
                    <a:pt x="3316" y="489"/>
                    <a:pt x="3312" y="494"/>
                    <a:pt x="3308" y="498"/>
                  </a:cubicBezTo>
                  <a:cubicBezTo>
                    <a:pt x="3334" y="498"/>
                    <a:pt x="3334" y="498"/>
                    <a:pt x="3334" y="498"/>
                  </a:cubicBezTo>
                  <a:cubicBezTo>
                    <a:pt x="3330" y="496"/>
                    <a:pt x="3326" y="494"/>
                    <a:pt x="3324" y="491"/>
                  </a:cubicBezTo>
                  <a:cubicBezTo>
                    <a:pt x="3324" y="483"/>
                    <a:pt x="3333" y="483"/>
                    <a:pt x="3333" y="476"/>
                  </a:cubicBezTo>
                  <a:cubicBezTo>
                    <a:pt x="3331" y="475"/>
                    <a:pt x="3331" y="474"/>
                    <a:pt x="3329" y="474"/>
                  </a:cubicBezTo>
                  <a:moveTo>
                    <a:pt x="208" y="446"/>
                  </a:moveTo>
                  <a:cubicBezTo>
                    <a:pt x="206" y="446"/>
                    <a:pt x="203" y="447"/>
                    <a:pt x="201" y="448"/>
                  </a:cubicBezTo>
                  <a:cubicBezTo>
                    <a:pt x="195" y="451"/>
                    <a:pt x="199" y="456"/>
                    <a:pt x="194" y="460"/>
                  </a:cubicBezTo>
                  <a:cubicBezTo>
                    <a:pt x="192" y="462"/>
                    <a:pt x="187" y="460"/>
                    <a:pt x="185" y="462"/>
                  </a:cubicBezTo>
                  <a:cubicBezTo>
                    <a:pt x="179" y="470"/>
                    <a:pt x="173" y="493"/>
                    <a:pt x="187" y="494"/>
                  </a:cubicBezTo>
                  <a:cubicBezTo>
                    <a:pt x="188" y="494"/>
                    <a:pt x="188" y="494"/>
                    <a:pt x="188" y="494"/>
                  </a:cubicBezTo>
                  <a:cubicBezTo>
                    <a:pt x="192" y="494"/>
                    <a:pt x="200" y="492"/>
                    <a:pt x="204" y="491"/>
                  </a:cubicBezTo>
                  <a:cubicBezTo>
                    <a:pt x="212" y="488"/>
                    <a:pt x="218" y="484"/>
                    <a:pt x="223" y="480"/>
                  </a:cubicBezTo>
                  <a:cubicBezTo>
                    <a:pt x="225" y="472"/>
                    <a:pt x="226" y="466"/>
                    <a:pt x="227" y="458"/>
                  </a:cubicBezTo>
                  <a:cubicBezTo>
                    <a:pt x="225" y="452"/>
                    <a:pt x="217" y="446"/>
                    <a:pt x="208" y="446"/>
                  </a:cubicBezTo>
                  <a:moveTo>
                    <a:pt x="477" y="415"/>
                  </a:moveTo>
                  <a:cubicBezTo>
                    <a:pt x="469" y="415"/>
                    <a:pt x="468" y="425"/>
                    <a:pt x="470" y="429"/>
                  </a:cubicBezTo>
                  <a:cubicBezTo>
                    <a:pt x="471" y="430"/>
                    <a:pt x="471" y="430"/>
                    <a:pt x="472" y="430"/>
                  </a:cubicBezTo>
                  <a:cubicBezTo>
                    <a:pt x="480" y="430"/>
                    <a:pt x="479" y="420"/>
                    <a:pt x="478" y="415"/>
                  </a:cubicBezTo>
                  <a:cubicBezTo>
                    <a:pt x="477" y="415"/>
                    <a:pt x="477" y="415"/>
                    <a:pt x="477" y="415"/>
                  </a:cubicBezTo>
                  <a:moveTo>
                    <a:pt x="217" y="407"/>
                  </a:moveTo>
                  <a:cubicBezTo>
                    <a:pt x="212" y="407"/>
                    <a:pt x="209" y="412"/>
                    <a:pt x="208" y="417"/>
                  </a:cubicBezTo>
                  <a:cubicBezTo>
                    <a:pt x="211" y="418"/>
                    <a:pt x="213" y="419"/>
                    <a:pt x="216" y="419"/>
                  </a:cubicBezTo>
                  <a:cubicBezTo>
                    <a:pt x="217" y="419"/>
                    <a:pt x="218" y="419"/>
                    <a:pt x="218" y="419"/>
                  </a:cubicBezTo>
                  <a:cubicBezTo>
                    <a:pt x="219" y="416"/>
                    <a:pt x="221" y="413"/>
                    <a:pt x="222" y="410"/>
                  </a:cubicBezTo>
                  <a:cubicBezTo>
                    <a:pt x="220" y="408"/>
                    <a:pt x="218" y="407"/>
                    <a:pt x="217" y="407"/>
                  </a:cubicBezTo>
                  <a:moveTo>
                    <a:pt x="517" y="400"/>
                  </a:moveTo>
                  <a:cubicBezTo>
                    <a:pt x="511" y="400"/>
                    <a:pt x="503" y="408"/>
                    <a:pt x="517" y="411"/>
                  </a:cubicBezTo>
                  <a:cubicBezTo>
                    <a:pt x="518" y="410"/>
                    <a:pt x="518" y="410"/>
                    <a:pt x="519" y="410"/>
                  </a:cubicBezTo>
                  <a:cubicBezTo>
                    <a:pt x="519" y="410"/>
                    <a:pt x="520" y="410"/>
                    <a:pt x="520" y="410"/>
                  </a:cubicBezTo>
                  <a:cubicBezTo>
                    <a:pt x="522" y="403"/>
                    <a:pt x="520" y="400"/>
                    <a:pt x="517" y="400"/>
                  </a:cubicBezTo>
                  <a:moveTo>
                    <a:pt x="252" y="396"/>
                  </a:moveTo>
                  <a:cubicBezTo>
                    <a:pt x="252" y="396"/>
                    <a:pt x="252" y="396"/>
                    <a:pt x="252" y="396"/>
                  </a:cubicBezTo>
                  <a:cubicBezTo>
                    <a:pt x="253" y="404"/>
                    <a:pt x="245" y="408"/>
                    <a:pt x="234" y="408"/>
                  </a:cubicBezTo>
                  <a:cubicBezTo>
                    <a:pt x="233" y="417"/>
                    <a:pt x="216" y="417"/>
                    <a:pt x="218" y="426"/>
                  </a:cubicBezTo>
                  <a:cubicBezTo>
                    <a:pt x="219" y="426"/>
                    <a:pt x="220" y="426"/>
                    <a:pt x="220" y="426"/>
                  </a:cubicBezTo>
                  <a:cubicBezTo>
                    <a:pt x="222" y="426"/>
                    <a:pt x="223" y="425"/>
                    <a:pt x="224" y="424"/>
                  </a:cubicBezTo>
                  <a:cubicBezTo>
                    <a:pt x="224" y="423"/>
                    <a:pt x="225" y="422"/>
                    <a:pt x="227" y="422"/>
                  </a:cubicBezTo>
                  <a:cubicBezTo>
                    <a:pt x="227" y="422"/>
                    <a:pt x="227" y="422"/>
                    <a:pt x="227" y="422"/>
                  </a:cubicBezTo>
                  <a:cubicBezTo>
                    <a:pt x="232" y="428"/>
                    <a:pt x="220" y="434"/>
                    <a:pt x="223" y="444"/>
                  </a:cubicBezTo>
                  <a:cubicBezTo>
                    <a:pt x="231" y="454"/>
                    <a:pt x="254" y="451"/>
                    <a:pt x="256" y="467"/>
                  </a:cubicBezTo>
                  <a:cubicBezTo>
                    <a:pt x="256" y="474"/>
                    <a:pt x="240" y="469"/>
                    <a:pt x="237" y="474"/>
                  </a:cubicBezTo>
                  <a:cubicBezTo>
                    <a:pt x="236" y="479"/>
                    <a:pt x="240" y="479"/>
                    <a:pt x="239" y="482"/>
                  </a:cubicBezTo>
                  <a:cubicBezTo>
                    <a:pt x="238" y="484"/>
                    <a:pt x="234" y="485"/>
                    <a:pt x="232" y="486"/>
                  </a:cubicBezTo>
                  <a:cubicBezTo>
                    <a:pt x="233" y="491"/>
                    <a:pt x="240" y="489"/>
                    <a:pt x="241" y="494"/>
                  </a:cubicBezTo>
                  <a:cubicBezTo>
                    <a:pt x="240" y="496"/>
                    <a:pt x="239" y="497"/>
                    <a:pt x="238" y="498"/>
                  </a:cubicBezTo>
                  <a:cubicBezTo>
                    <a:pt x="293" y="498"/>
                    <a:pt x="293" y="498"/>
                    <a:pt x="293" y="498"/>
                  </a:cubicBezTo>
                  <a:cubicBezTo>
                    <a:pt x="300" y="495"/>
                    <a:pt x="304" y="490"/>
                    <a:pt x="304" y="481"/>
                  </a:cubicBezTo>
                  <a:cubicBezTo>
                    <a:pt x="296" y="474"/>
                    <a:pt x="281" y="473"/>
                    <a:pt x="283" y="458"/>
                  </a:cubicBezTo>
                  <a:cubicBezTo>
                    <a:pt x="275" y="453"/>
                    <a:pt x="256" y="444"/>
                    <a:pt x="257" y="436"/>
                  </a:cubicBezTo>
                  <a:cubicBezTo>
                    <a:pt x="258" y="428"/>
                    <a:pt x="271" y="433"/>
                    <a:pt x="270" y="422"/>
                  </a:cubicBezTo>
                  <a:cubicBezTo>
                    <a:pt x="269" y="421"/>
                    <a:pt x="266" y="421"/>
                    <a:pt x="264" y="421"/>
                  </a:cubicBezTo>
                  <a:cubicBezTo>
                    <a:pt x="262" y="421"/>
                    <a:pt x="261" y="421"/>
                    <a:pt x="260" y="421"/>
                  </a:cubicBezTo>
                  <a:cubicBezTo>
                    <a:pt x="258" y="421"/>
                    <a:pt x="257" y="421"/>
                    <a:pt x="255" y="421"/>
                  </a:cubicBezTo>
                  <a:cubicBezTo>
                    <a:pt x="252" y="421"/>
                    <a:pt x="249" y="421"/>
                    <a:pt x="247" y="419"/>
                  </a:cubicBezTo>
                  <a:cubicBezTo>
                    <a:pt x="254" y="412"/>
                    <a:pt x="254" y="405"/>
                    <a:pt x="262" y="400"/>
                  </a:cubicBezTo>
                  <a:cubicBezTo>
                    <a:pt x="258" y="399"/>
                    <a:pt x="256" y="396"/>
                    <a:pt x="252" y="396"/>
                  </a:cubicBezTo>
                  <a:moveTo>
                    <a:pt x="489" y="385"/>
                  </a:moveTo>
                  <a:cubicBezTo>
                    <a:pt x="487" y="385"/>
                    <a:pt x="484" y="386"/>
                    <a:pt x="484" y="389"/>
                  </a:cubicBezTo>
                  <a:cubicBezTo>
                    <a:pt x="484" y="391"/>
                    <a:pt x="487" y="392"/>
                    <a:pt x="489" y="392"/>
                  </a:cubicBezTo>
                  <a:cubicBezTo>
                    <a:pt x="491" y="392"/>
                    <a:pt x="492" y="391"/>
                    <a:pt x="493" y="391"/>
                  </a:cubicBezTo>
                  <a:cubicBezTo>
                    <a:pt x="494" y="388"/>
                    <a:pt x="494" y="389"/>
                    <a:pt x="493" y="386"/>
                  </a:cubicBezTo>
                  <a:cubicBezTo>
                    <a:pt x="492" y="385"/>
                    <a:pt x="491" y="385"/>
                    <a:pt x="489" y="385"/>
                  </a:cubicBezTo>
                  <a:moveTo>
                    <a:pt x="270" y="382"/>
                  </a:moveTo>
                  <a:cubicBezTo>
                    <a:pt x="267" y="382"/>
                    <a:pt x="265" y="385"/>
                    <a:pt x="265" y="388"/>
                  </a:cubicBezTo>
                  <a:cubicBezTo>
                    <a:pt x="265" y="391"/>
                    <a:pt x="268" y="394"/>
                    <a:pt x="273" y="394"/>
                  </a:cubicBezTo>
                  <a:cubicBezTo>
                    <a:pt x="274" y="394"/>
                    <a:pt x="275" y="394"/>
                    <a:pt x="276" y="394"/>
                  </a:cubicBezTo>
                  <a:cubicBezTo>
                    <a:pt x="278" y="391"/>
                    <a:pt x="278" y="387"/>
                    <a:pt x="276" y="384"/>
                  </a:cubicBezTo>
                  <a:cubicBezTo>
                    <a:pt x="274" y="383"/>
                    <a:pt x="272" y="382"/>
                    <a:pt x="270" y="382"/>
                  </a:cubicBezTo>
                  <a:moveTo>
                    <a:pt x="3064" y="335"/>
                  </a:moveTo>
                  <a:cubicBezTo>
                    <a:pt x="3059" y="335"/>
                    <a:pt x="3053" y="337"/>
                    <a:pt x="3051" y="340"/>
                  </a:cubicBezTo>
                  <a:cubicBezTo>
                    <a:pt x="3050" y="345"/>
                    <a:pt x="3054" y="347"/>
                    <a:pt x="3058" y="347"/>
                  </a:cubicBezTo>
                  <a:cubicBezTo>
                    <a:pt x="3064" y="347"/>
                    <a:pt x="3071" y="344"/>
                    <a:pt x="3072" y="339"/>
                  </a:cubicBezTo>
                  <a:cubicBezTo>
                    <a:pt x="3070" y="336"/>
                    <a:pt x="3067" y="335"/>
                    <a:pt x="3064" y="335"/>
                  </a:cubicBezTo>
                  <a:moveTo>
                    <a:pt x="3034" y="302"/>
                  </a:moveTo>
                  <a:cubicBezTo>
                    <a:pt x="3033" y="302"/>
                    <a:pt x="3033" y="302"/>
                    <a:pt x="3032" y="302"/>
                  </a:cubicBezTo>
                  <a:cubicBezTo>
                    <a:pt x="3028" y="309"/>
                    <a:pt x="3023" y="320"/>
                    <a:pt x="3025" y="328"/>
                  </a:cubicBezTo>
                  <a:cubicBezTo>
                    <a:pt x="3031" y="331"/>
                    <a:pt x="3036" y="333"/>
                    <a:pt x="3043" y="335"/>
                  </a:cubicBezTo>
                  <a:cubicBezTo>
                    <a:pt x="3049" y="331"/>
                    <a:pt x="3047" y="326"/>
                    <a:pt x="3054" y="325"/>
                  </a:cubicBezTo>
                  <a:cubicBezTo>
                    <a:pt x="3055" y="325"/>
                    <a:pt x="3056" y="324"/>
                    <a:pt x="3057" y="324"/>
                  </a:cubicBezTo>
                  <a:cubicBezTo>
                    <a:pt x="3060" y="324"/>
                    <a:pt x="3064" y="326"/>
                    <a:pt x="3068" y="327"/>
                  </a:cubicBezTo>
                  <a:cubicBezTo>
                    <a:pt x="3071" y="328"/>
                    <a:pt x="3075" y="329"/>
                    <a:pt x="3078" y="329"/>
                  </a:cubicBezTo>
                  <a:cubicBezTo>
                    <a:pt x="3082" y="329"/>
                    <a:pt x="3085" y="327"/>
                    <a:pt x="3085" y="318"/>
                  </a:cubicBezTo>
                  <a:cubicBezTo>
                    <a:pt x="3068" y="313"/>
                    <a:pt x="3056" y="302"/>
                    <a:pt x="3034" y="302"/>
                  </a:cubicBezTo>
                  <a:moveTo>
                    <a:pt x="55" y="302"/>
                  </a:moveTo>
                  <a:cubicBezTo>
                    <a:pt x="53" y="302"/>
                    <a:pt x="51" y="302"/>
                    <a:pt x="50" y="302"/>
                  </a:cubicBezTo>
                  <a:cubicBezTo>
                    <a:pt x="50" y="306"/>
                    <a:pt x="52" y="307"/>
                    <a:pt x="53" y="309"/>
                  </a:cubicBezTo>
                  <a:cubicBezTo>
                    <a:pt x="49" y="313"/>
                    <a:pt x="40" y="314"/>
                    <a:pt x="37" y="319"/>
                  </a:cubicBezTo>
                  <a:cubicBezTo>
                    <a:pt x="37" y="322"/>
                    <a:pt x="37" y="322"/>
                    <a:pt x="37" y="322"/>
                  </a:cubicBezTo>
                  <a:cubicBezTo>
                    <a:pt x="37" y="325"/>
                    <a:pt x="44" y="324"/>
                    <a:pt x="45" y="327"/>
                  </a:cubicBezTo>
                  <a:cubicBezTo>
                    <a:pt x="44" y="330"/>
                    <a:pt x="42" y="330"/>
                    <a:pt x="43" y="333"/>
                  </a:cubicBezTo>
                  <a:cubicBezTo>
                    <a:pt x="44" y="333"/>
                    <a:pt x="45" y="333"/>
                    <a:pt x="45" y="333"/>
                  </a:cubicBezTo>
                  <a:cubicBezTo>
                    <a:pt x="46" y="333"/>
                    <a:pt x="47" y="333"/>
                    <a:pt x="48" y="333"/>
                  </a:cubicBezTo>
                  <a:cubicBezTo>
                    <a:pt x="49" y="333"/>
                    <a:pt x="50" y="333"/>
                    <a:pt x="51" y="333"/>
                  </a:cubicBezTo>
                  <a:cubicBezTo>
                    <a:pt x="54" y="333"/>
                    <a:pt x="57" y="333"/>
                    <a:pt x="58" y="336"/>
                  </a:cubicBezTo>
                  <a:cubicBezTo>
                    <a:pt x="55" y="338"/>
                    <a:pt x="55" y="343"/>
                    <a:pt x="58" y="345"/>
                  </a:cubicBezTo>
                  <a:cubicBezTo>
                    <a:pt x="59" y="345"/>
                    <a:pt x="61" y="345"/>
                    <a:pt x="63" y="345"/>
                  </a:cubicBezTo>
                  <a:cubicBezTo>
                    <a:pt x="68" y="345"/>
                    <a:pt x="74" y="346"/>
                    <a:pt x="79" y="347"/>
                  </a:cubicBezTo>
                  <a:cubicBezTo>
                    <a:pt x="85" y="348"/>
                    <a:pt x="91" y="350"/>
                    <a:pt x="96" y="350"/>
                  </a:cubicBezTo>
                  <a:cubicBezTo>
                    <a:pt x="101" y="350"/>
                    <a:pt x="107" y="348"/>
                    <a:pt x="111" y="343"/>
                  </a:cubicBezTo>
                  <a:cubicBezTo>
                    <a:pt x="129" y="342"/>
                    <a:pt x="137" y="334"/>
                    <a:pt x="149" y="328"/>
                  </a:cubicBezTo>
                  <a:cubicBezTo>
                    <a:pt x="145" y="319"/>
                    <a:pt x="139" y="312"/>
                    <a:pt x="131" y="307"/>
                  </a:cubicBezTo>
                  <a:cubicBezTo>
                    <a:pt x="127" y="308"/>
                    <a:pt x="124" y="308"/>
                    <a:pt x="120" y="308"/>
                  </a:cubicBezTo>
                  <a:cubicBezTo>
                    <a:pt x="117" y="308"/>
                    <a:pt x="114" y="308"/>
                    <a:pt x="111" y="308"/>
                  </a:cubicBezTo>
                  <a:cubicBezTo>
                    <a:pt x="108" y="308"/>
                    <a:pt x="105" y="307"/>
                    <a:pt x="102" y="307"/>
                  </a:cubicBezTo>
                  <a:cubicBezTo>
                    <a:pt x="99" y="307"/>
                    <a:pt x="97" y="308"/>
                    <a:pt x="94" y="308"/>
                  </a:cubicBezTo>
                  <a:cubicBezTo>
                    <a:pt x="84" y="310"/>
                    <a:pt x="84" y="319"/>
                    <a:pt x="76" y="321"/>
                  </a:cubicBezTo>
                  <a:cubicBezTo>
                    <a:pt x="67" y="317"/>
                    <a:pt x="66" y="306"/>
                    <a:pt x="58" y="302"/>
                  </a:cubicBezTo>
                  <a:cubicBezTo>
                    <a:pt x="57" y="302"/>
                    <a:pt x="56" y="302"/>
                    <a:pt x="55" y="302"/>
                  </a:cubicBezTo>
                  <a:moveTo>
                    <a:pt x="433" y="279"/>
                  </a:moveTo>
                  <a:cubicBezTo>
                    <a:pt x="423" y="279"/>
                    <a:pt x="412" y="283"/>
                    <a:pt x="416" y="292"/>
                  </a:cubicBezTo>
                  <a:cubicBezTo>
                    <a:pt x="421" y="291"/>
                    <a:pt x="426" y="289"/>
                    <a:pt x="432" y="289"/>
                  </a:cubicBezTo>
                  <a:cubicBezTo>
                    <a:pt x="434" y="286"/>
                    <a:pt x="435" y="282"/>
                    <a:pt x="433" y="279"/>
                  </a:cubicBezTo>
                  <a:moveTo>
                    <a:pt x="3732" y="279"/>
                  </a:moveTo>
                  <a:cubicBezTo>
                    <a:pt x="3725" y="281"/>
                    <a:pt x="3718" y="281"/>
                    <a:pt x="3710" y="281"/>
                  </a:cubicBezTo>
                  <a:cubicBezTo>
                    <a:pt x="3709" y="281"/>
                    <a:pt x="3709" y="281"/>
                    <a:pt x="3708" y="281"/>
                  </a:cubicBezTo>
                  <a:cubicBezTo>
                    <a:pt x="3707" y="281"/>
                    <a:pt x="3706" y="281"/>
                    <a:pt x="3705" y="281"/>
                  </a:cubicBezTo>
                  <a:cubicBezTo>
                    <a:pt x="3692" y="281"/>
                    <a:pt x="3679" y="281"/>
                    <a:pt x="3673" y="289"/>
                  </a:cubicBezTo>
                  <a:cubicBezTo>
                    <a:pt x="3668" y="287"/>
                    <a:pt x="3667" y="281"/>
                    <a:pt x="3660" y="281"/>
                  </a:cubicBezTo>
                  <a:cubicBezTo>
                    <a:pt x="3660" y="281"/>
                    <a:pt x="3659" y="281"/>
                    <a:pt x="3659" y="281"/>
                  </a:cubicBezTo>
                  <a:cubicBezTo>
                    <a:pt x="3655" y="287"/>
                    <a:pt x="3647" y="290"/>
                    <a:pt x="3645" y="298"/>
                  </a:cubicBezTo>
                  <a:cubicBezTo>
                    <a:pt x="3649" y="304"/>
                    <a:pt x="3655" y="310"/>
                    <a:pt x="3663" y="314"/>
                  </a:cubicBezTo>
                  <a:cubicBezTo>
                    <a:pt x="3661" y="316"/>
                    <a:pt x="3658" y="318"/>
                    <a:pt x="3659" y="324"/>
                  </a:cubicBezTo>
                  <a:cubicBezTo>
                    <a:pt x="3661" y="325"/>
                    <a:pt x="3662" y="325"/>
                    <a:pt x="3664" y="325"/>
                  </a:cubicBezTo>
                  <a:cubicBezTo>
                    <a:pt x="3670" y="325"/>
                    <a:pt x="3673" y="319"/>
                    <a:pt x="3679" y="318"/>
                  </a:cubicBezTo>
                  <a:cubicBezTo>
                    <a:pt x="3683" y="320"/>
                    <a:pt x="3688" y="321"/>
                    <a:pt x="3692" y="321"/>
                  </a:cubicBezTo>
                  <a:cubicBezTo>
                    <a:pt x="3701" y="321"/>
                    <a:pt x="3710" y="318"/>
                    <a:pt x="3717" y="316"/>
                  </a:cubicBezTo>
                  <a:cubicBezTo>
                    <a:pt x="3733" y="313"/>
                    <a:pt x="3754" y="314"/>
                    <a:pt x="3758" y="301"/>
                  </a:cubicBezTo>
                  <a:cubicBezTo>
                    <a:pt x="3751" y="292"/>
                    <a:pt x="3742" y="285"/>
                    <a:pt x="3732" y="279"/>
                  </a:cubicBezTo>
                  <a:moveTo>
                    <a:pt x="3132" y="261"/>
                  </a:moveTo>
                  <a:cubicBezTo>
                    <a:pt x="3126" y="261"/>
                    <a:pt x="3117" y="266"/>
                    <a:pt x="3114" y="270"/>
                  </a:cubicBezTo>
                  <a:cubicBezTo>
                    <a:pt x="3113" y="277"/>
                    <a:pt x="3115" y="281"/>
                    <a:pt x="3122" y="282"/>
                  </a:cubicBezTo>
                  <a:cubicBezTo>
                    <a:pt x="3127" y="277"/>
                    <a:pt x="3141" y="274"/>
                    <a:pt x="3138" y="265"/>
                  </a:cubicBezTo>
                  <a:cubicBezTo>
                    <a:pt x="3137" y="262"/>
                    <a:pt x="3135" y="261"/>
                    <a:pt x="3132" y="261"/>
                  </a:cubicBezTo>
                  <a:moveTo>
                    <a:pt x="465" y="257"/>
                  </a:moveTo>
                  <a:cubicBezTo>
                    <a:pt x="464" y="257"/>
                    <a:pt x="464" y="257"/>
                    <a:pt x="463" y="257"/>
                  </a:cubicBezTo>
                  <a:cubicBezTo>
                    <a:pt x="461" y="259"/>
                    <a:pt x="459" y="262"/>
                    <a:pt x="459" y="265"/>
                  </a:cubicBezTo>
                  <a:cubicBezTo>
                    <a:pt x="460" y="266"/>
                    <a:pt x="460" y="266"/>
                    <a:pt x="461" y="266"/>
                  </a:cubicBezTo>
                  <a:cubicBezTo>
                    <a:pt x="466" y="266"/>
                    <a:pt x="468" y="262"/>
                    <a:pt x="469" y="259"/>
                  </a:cubicBezTo>
                  <a:cubicBezTo>
                    <a:pt x="467" y="259"/>
                    <a:pt x="467" y="257"/>
                    <a:pt x="465" y="257"/>
                  </a:cubicBezTo>
                  <a:moveTo>
                    <a:pt x="785" y="256"/>
                  </a:moveTo>
                  <a:cubicBezTo>
                    <a:pt x="784" y="256"/>
                    <a:pt x="782" y="256"/>
                    <a:pt x="781" y="256"/>
                  </a:cubicBezTo>
                  <a:cubicBezTo>
                    <a:pt x="768" y="259"/>
                    <a:pt x="773" y="275"/>
                    <a:pt x="783" y="275"/>
                  </a:cubicBezTo>
                  <a:cubicBezTo>
                    <a:pt x="783" y="275"/>
                    <a:pt x="783" y="275"/>
                    <a:pt x="783" y="275"/>
                  </a:cubicBezTo>
                  <a:cubicBezTo>
                    <a:pt x="793" y="274"/>
                    <a:pt x="798" y="256"/>
                    <a:pt x="785" y="256"/>
                  </a:cubicBezTo>
                  <a:moveTo>
                    <a:pt x="489" y="245"/>
                  </a:moveTo>
                  <a:cubicBezTo>
                    <a:pt x="484" y="245"/>
                    <a:pt x="481" y="249"/>
                    <a:pt x="479" y="252"/>
                  </a:cubicBezTo>
                  <a:cubicBezTo>
                    <a:pt x="480" y="254"/>
                    <a:pt x="482" y="254"/>
                    <a:pt x="484" y="254"/>
                  </a:cubicBezTo>
                  <a:cubicBezTo>
                    <a:pt x="488" y="254"/>
                    <a:pt x="493" y="250"/>
                    <a:pt x="492" y="246"/>
                  </a:cubicBezTo>
                  <a:cubicBezTo>
                    <a:pt x="491" y="245"/>
                    <a:pt x="490" y="245"/>
                    <a:pt x="489" y="245"/>
                  </a:cubicBezTo>
                  <a:moveTo>
                    <a:pt x="2912" y="241"/>
                  </a:moveTo>
                  <a:cubicBezTo>
                    <a:pt x="2904" y="241"/>
                    <a:pt x="2897" y="244"/>
                    <a:pt x="2896" y="252"/>
                  </a:cubicBezTo>
                  <a:cubicBezTo>
                    <a:pt x="2906" y="253"/>
                    <a:pt x="2916" y="258"/>
                    <a:pt x="2926" y="258"/>
                  </a:cubicBezTo>
                  <a:cubicBezTo>
                    <a:pt x="2930" y="258"/>
                    <a:pt x="2934" y="257"/>
                    <a:pt x="2938" y="254"/>
                  </a:cubicBezTo>
                  <a:cubicBezTo>
                    <a:pt x="2936" y="247"/>
                    <a:pt x="2923" y="241"/>
                    <a:pt x="2912" y="241"/>
                  </a:cubicBezTo>
                  <a:moveTo>
                    <a:pt x="23" y="237"/>
                  </a:moveTo>
                  <a:cubicBezTo>
                    <a:pt x="16" y="237"/>
                    <a:pt x="6" y="240"/>
                    <a:pt x="0" y="241"/>
                  </a:cubicBezTo>
                  <a:cubicBezTo>
                    <a:pt x="2" y="247"/>
                    <a:pt x="8" y="249"/>
                    <a:pt x="15" y="249"/>
                  </a:cubicBezTo>
                  <a:cubicBezTo>
                    <a:pt x="22" y="249"/>
                    <a:pt x="30" y="247"/>
                    <a:pt x="33" y="243"/>
                  </a:cubicBezTo>
                  <a:cubicBezTo>
                    <a:pt x="32" y="239"/>
                    <a:pt x="28" y="237"/>
                    <a:pt x="23" y="237"/>
                  </a:cubicBezTo>
                  <a:moveTo>
                    <a:pt x="2951" y="212"/>
                  </a:moveTo>
                  <a:cubicBezTo>
                    <a:pt x="2938" y="212"/>
                    <a:pt x="2927" y="214"/>
                    <a:pt x="2926" y="223"/>
                  </a:cubicBezTo>
                  <a:cubicBezTo>
                    <a:pt x="2925" y="227"/>
                    <a:pt x="2931" y="233"/>
                    <a:pt x="2929" y="239"/>
                  </a:cubicBezTo>
                  <a:cubicBezTo>
                    <a:pt x="2936" y="241"/>
                    <a:pt x="2946" y="241"/>
                    <a:pt x="2951" y="246"/>
                  </a:cubicBezTo>
                  <a:cubicBezTo>
                    <a:pt x="2951" y="250"/>
                    <a:pt x="2944" y="248"/>
                    <a:pt x="2946" y="253"/>
                  </a:cubicBezTo>
                  <a:cubicBezTo>
                    <a:pt x="2946" y="257"/>
                    <a:pt x="2953" y="255"/>
                    <a:pt x="2952" y="260"/>
                  </a:cubicBezTo>
                  <a:cubicBezTo>
                    <a:pt x="2949" y="264"/>
                    <a:pt x="2940" y="264"/>
                    <a:pt x="2938" y="269"/>
                  </a:cubicBezTo>
                  <a:cubicBezTo>
                    <a:pt x="2939" y="273"/>
                    <a:pt x="2943" y="282"/>
                    <a:pt x="2935" y="282"/>
                  </a:cubicBezTo>
                  <a:cubicBezTo>
                    <a:pt x="2935" y="282"/>
                    <a:pt x="2934" y="282"/>
                    <a:pt x="2933" y="282"/>
                  </a:cubicBezTo>
                  <a:cubicBezTo>
                    <a:pt x="2929" y="279"/>
                    <a:pt x="2931" y="271"/>
                    <a:pt x="2929" y="266"/>
                  </a:cubicBezTo>
                  <a:cubicBezTo>
                    <a:pt x="2927" y="266"/>
                    <a:pt x="2925" y="265"/>
                    <a:pt x="2923" y="265"/>
                  </a:cubicBezTo>
                  <a:cubicBezTo>
                    <a:pt x="2922" y="265"/>
                    <a:pt x="2922" y="265"/>
                    <a:pt x="2921" y="265"/>
                  </a:cubicBezTo>
                  <a:cubicBezTo>
                    <a:pt x="2917" y="267"/>
                    <a:pt x="2920" y="274"/>
                    <a:pt x="2915" y="274"/>
                  </a:cubicBezTo>
                  <a:cubicBezTo>
                    <a:pt x="2915" y="274"/>
                    <a:pt x="2915" y="274"/>
                    <a:pt x="2915" y="274"/>
                  </a:cubicBezTo>
                  <a:cubicBezTo>
                    <a:pt x="2909" y="273"/>
                    <a:pt x="2909" y="268"/>
                    <a:pt x="2903" y="267"/>
                  </a:cubicBezTo>
                  <a:cubicBezTo>
                    <a:pt x="2898" y="270"/>
                    <a:pt x="2893" y="271"/>
                    <a:pt x="2887" y="271"/>
                  </a:cubicBezTo>
                  <a:cubicBezTo>
                    <a:pt x="2880" y="271"/>
                    <a:pt x="2872" y="270"/>
                    <a:pt x="2865" y="268"/>
                  </a:cubicBezTo>
                  <a:cubicBezTo>
                    <a:pt x="2858" y="267"/>
                    <a:pt x="2851" y="265"/>
                    <a:pt x="2845" y="265"/>
                  </a:cubicBezTo>
                  <a:cubicBezTo>
                    <a:pt x="2844" y="265"/>
                    <a:pt x="2843" y="265"/>
                    <a:pt x="2843" y="265"/>
                  </a:cubicBezTo>
                  <a:cubicBezTo>
                    <a:pt x="2837" y="263"/>
                    <a:pt x="2835" y="257"/>
                    <a:pt x="2828" y="255"/>
                  </a:cubicBezTo>
                  <a:cubicBezTo>
                    <a:pt x="2821" y="260"/>
                    <a:pt x="2811" y="258"/>
                    <a:pt x="2807" y="264"/>
                  </a:cubicBezTo>
                  <a:cubicBezTo>
                    <a:pt x="2808" y="266"/>
                    <a:pt x="2810" y="267"/>
                    <a:pt x="2812" y="267"/>
                  </a:cubicBezTo>
                  <a:cubicBezTo>
                    <a:pt x="2814" y="267"/>
                    <a:pt x="2816" y="266"/>
                    <a:pt x="2818" y="265"/>
                  </a:cubicBezTo>
                  <a:cubicBezTo>
                    <a:pt x="2821" y="264"/>
                    <a:pt x="2823" y="263"/>
                    <a:pt x="2825" y="263"/>
                  </a:cubicBezTo>
                  <a:cubicBezTo>
                    <a:pt x="2826" y="263"/>
                    <a:pt x="2827" y="263"/>
                    <a:pt x="2828" y="264"/>
                  </a:cubicBezTo>
                  <a:cubicBezTo>
                    <a:pt x="2825" y="269"/>
                    <a:pt x="2818" y="270"/>
                    <a:pt x="2813" y="272"/>
                  </a:cubicBezTo>
                  <a:cubicBezTo>
                    <a:pt x="2817" y="276"/>
                    <a:pt x="2823" y="288"/>
                    <a:pt x="2810" y="288"/>
                  </a:cubicBezTo>
                  <a:cubicBezTo>
                    <a:pt x="2809" y="288"/>
                    <a:pt x="2809" y="288"/>
                    <a:pt x="2808" y="288"/>
                  </a:cubicBezTo>
                  <a:cubicBezTo>
                    <a:pt x="2805" y="284"/>
                    <a:pt x="2810" y="280"/>
                    <a:pt x="2807" y="277"/>
                  </a:cubicBezTo>
                  <a:cubicBezTo>
                    <a:pt x="2801" y="275"/>
                    <a:pt x="2797" y="268"/>
                    <a:pt x="2788" y="268"/>
                  </a:cubicBezTo>
                  <a:cubicBezTo>
                    <a:pt x="2788" y="268"/>
                    <a:pt x="2788" y="268"/>
                    <a:pt x="2788" y="268"/>
                  </a:cubicBezTo>
                  <a:cubicBezTo>
                    <a:pt x="2785" y="268"/>
                    <a:pt x="2780" y="271"/>
                    <a:pt x="2776" y="272"/>
                  </a:cubicBezTo>
                  <a:cubicBezTo>
                    <a:pt x="2772" y="272"/>
                    <a:pt x="2768" y="273"/>
                    <a:pt x="2764" y="273"/>
                  </a:cubicBezTo>
                  <a:cubicBezTo>
                    <a:pt x="2756" y="273"/>
                    <a:pt x="2748" y="272"/>
                    <a:pt x="2742" y="269"/>
                  </a:cubicBezTo>
                  <a:cubicBezTo>
                    <a:pt x="2741" y="264"/>
                    <a:pt x="2747" y="265"/>
                    <a:pt x="2747" y="262"/>
                  </a:cubicBezTo>
                  <a:cubicBezTo>
                    <a:pt x="2744" y="258"/>
                    <a:pt x="2741" y="257"/>
                    <a:pt x="2738" y="257"/>
                  </a:cubicBezTo>
                  <a:cubicBezTo>
                    <a:pt x="2734" y="257"/>
                    <a:pt x="2731" y="258"/>
                    <a:pt x="2727" y="258"/>
                  </a:cubicBezTo>
                  <a:cubicBezTo>
                    <a:pt x="2727" y="258"/>
                    <a:pt x="2727" y="258"/>
                    <a:pt x="2727" y="258"/>
                  </a:cubicBezTo>
                  <a:cubicBezTo>
                    <a:pt x="2718" y="258"/>
                    <a:pt x="2714" y="252"/>
                    <a:pt x="2705" y="249"/>
                  </a:cubicBezTo>
                  <a:cubicBezTo>
                    <a:pt x="2692" y="245"/>
                    <a:pt x="2677" y="247"/>
                    <a:pt x="2662" y="244"/>
                  </a:cubicBezTo>
                  <a:cubicBezTo>
                    <a:pt x="2658" y="245"/>
                    <a:pt x="2659" y="250"/>
                    <a:pt x="2654" y="250"/>
                  </a:cubicBezTo>
                  <a:cubicBezTo>
                    <a:pt x="2654" y="250"/>
                    <a:pt x="2654" y="250"/>
                    <a:pt x="2654" y="250"/>
                  </a:cubicBezTo>
                  <a:cubicBezTo>
                    <a:pt x="2648" y="248"/>
                    <a:pt x="2650" y="239"/>
                    <a:pt x="2642" y="239"/>
                  </a:cubicBezTo>
                  <a:cubicBezTo>
                    <a:pt x="2638" y="241"/>
                    <a:pt x="2642" y="250"/>
                    <a:pt x="2636" y="250"/>
                  </a:cubicBezTo>
                  <a:cubicBezTo>
                    <a:pt x="2636" y="250"/>
                    <a:pt x="2636" y="250"/>
                    <a:pt x="2635" y="250"/>
                  </a:cubicBezTo>
                  <a:cubicBezTo>
                    <a:pt x="2627" y="249"/>
                    <a:pt x="2627" y="231"/>
                    <a:pt x="2619" y="230"/>
                  </a:cubicBezTo>
                  <a:cubicBezTo>
                    <a:pt x="2618" y="230"/>
                    <a:pt x="2618" y="230"/>
                    <a:pt x="2617" y="230"/>
                  </a:cubicBezTo>
                  <a:cubicBezTo>
                    <a:pt x="2611" y="230"/>
                    <a:pt x="2610" y="235"/>
                    <a:pt x="2609" y="242"/>
                  </a:cubicBezTo>
                  <a:cubicBezTo>
                    <a:pt x="2603" y="245"/>
                    <a:pt x="2594" y="251"/>
                    <a:pt x="2587" y="251"/>
                  </a:cubicBezTo>
                  <a:cubicBezTo>
                    <a:pt x="2585" y="251"/>
                    <a:pt x="2583" y="250"/>
                    <a:pt x="2581" y="250"/>
                  </a:cubicBezTo>
                  <a:cubicBezTo>
                    <a:pt x="2575" y="253"/>
                    <a:pt x="2572" y="261"/>
                    <a:pt x="2564" y="261"/>
                  </a:cubicBezTo>
                  <a:cubicBezTo>
                    <a:pt x="2563" y="261"/>
                    <a:pt x="2561" y="261"/>
                    <a:pt x="2560" y="261"/>
                  </a:cubicBezTo>
                  <a:cubicBezTo>
                    <a:pt x="2562" y="244"/>
                    <a:pt x="2592" y="251"/>
                    <a:pt x="2596" y="237"/>
                  </a:cubicBezTo>
                  <a:cubicBezTo>
                    <a:pt x="2583" y="238"/>
                    <a:pt x="2568" y="245"/>
                    <a:pt x="2555" y="249"/>
                  </a:cubicBezTo>
                  <a:cubicBezTo>
                    <a:pt x="2552" y="247"/>
                    <a:pt x="2549" y="246"/>
                    <a:pt x="2546" y="246"/>
                  </a:cubicBezTo>
                  <a:cubicBezTo>
                    <a:pt x="2541" y="246"/>
                    <a:pt x="2535" y="248"/>
                    <a:pt x="2531" y="251"/>
                  </a:cubicBezTo>
                  <a:cubicBezTo>
                    <a:pt x="2530" y="254"/>
                    <a:pt x="2535" y="258"/>
                    <a:pt x="2532" y="260"/>
                  </a:cubicBezTo>
                  <a:cubicBezTo>
                    <a:pt x="2520" y="257"/>
                    <a:pt x="2511" y="251"/>
                    <a:pt x="2499" y="247"/>
                  </a:cubicBezTo>
                  <a:cubicBezTo>
                    <a:pt x="2499" y="385"/>
                    <a:pt x="2499" y="385"/>
                    <a:pt x="2499" y="385"/>
                  </a:cubicBezTo>
                  <a:cubicBezTo>
                    <a:pt x="2507" y="390"/>
                    <a:pt x="2515" y="395"/>
                    <a:pt x="2522" y="400"/>
                  </a:cubicBezTo>
                  <a:cubicBezTo>
                    <a:pt x="2528" y="396"/>
                    <a:pt x="2532" y="396"/>
                    <a:pt x="2541" y="396"/>
                  </a:cubicBezTo>
                  <a:cubicBezTo>
                    <a:pt x="2551" y="408"/>
                    <a:pt x="2570" y="413"/>
                    <a:pt x="2574" y="429"/>
                  </a:cubicBezTo>
                  <a:cubicBezTo>
                    <a:pt x="2586" y="430"/>
                    <a:pt x="2592" y="438"/>
                    <a:pt x="2590" y="448"/>
                  </a:cubicBezTo>
                  <a:cubicBezTo>
                    <a:pt x="2601" y="456"/>
                    <a:pt x="2610" y="466"/>
                    <a:pt x="2623" y="472"/>
                  </a:cubicBezTo>
                  <a:cubicBezTo>
                    <a:pt x="2623" y="477"/>
                    <a:pt x="2615" y="476"/>
                    <a:pt x="2617" y="482"/>
                  </a:cubicBezTo>
                  <a:cubicBezTo>
                    <a:pt x="2627" y="486"/>
                    <a:pt x="2641" y="491"/>
                    <a:pt x="2653" y="498"/>
                  </a:cubicBezTo>
                  <a:cubicBezTo>
                    <a:pt x="3212" y="498"/>
                    <a:pt x="3212" y="498"/>
                    <a:pt x="3212" y="498"/>
                  </a:cubicBezTo>
                  <a:cubicBezTo>
                    <a:pt x="3217" y="494"/>
                    <a:pt x="3221" y="491"/>
                    <a:pt x="3226" y="487"/>
                  </a:cubicBezTo>
                  <a:cubicBezTo>
                    <a:pt x="3231" y="489"/>
                    <a:pt x="3237" y="489"/>
                    <a:pt x="3243" y="489"/>
                  </a:cubicBezTo>
                  <a:cubicBezTo>
                    <a:pt x="3247" y="489"/>
                    <a:pt x="3252" y="489"/>
                    <a:pt x="3256" y="489"/>
                  </a:cubicBezTo>
                  <a:cubicBezTo>
                    <a:pt x="3260" y="488"/>
                    <a:pt x="3264" y="488"/>
                    <a:pt x="3269" y="488"/>
                  </a:cubicBezTo>
                  <a:cubicBezTo>
                    <a:pt x="3275" y="488"/>
                    <a:pt x="3280" y="489"/>
                    <a:pt x="3286" y="490"/>
                  </a:cubicBezTo>
                  <a:cubicBezTo>
                    <a:pt x="3286" y="489"/>
                    <a:pt x="3286" y="489"/>
                    <a:pt x="3287" y="489"/>
                  </a:cubicBezTo>
                  <a:cubicBezTo>
                    <a:pt x="3287" y="489"/>
                    <a:pt x="3288" y="489"/>
                    <a:pt x="3288" y="489"/>
                  </a:cubicBezTo>
                  <a:cubicBezTo>
                    <a:pt x="3294" y="484"/>
                    <a:pt x="3296" y="478"/>
                    <a:pt x="3306" y="475"/>
                  </a:cubicBezTo>
                  <a:cubicBezTo>
                    <a:pt x="3318" y="470"/>
                    <a:pt x="3335" y="471"/>
                    <a:pt x="3332" y="456"/>
                  </a:cubicBezTo>
                  <a:cubicBezTo>
                    <a:pt x="3325" y="453"/>
                    <a:pt x="3322" y="448"/>
                    <a:pt x="3314" y="447"/>
                  </a:cubicBezTo>
                  <a:cubicBezTo>
                    <a:pt x="3313" y="447"/>
                    <a:pt x="3312" y="447"/>
                    <a:pt x="3311" y="447"/>
                  </a:cubicBezTo>
                  <a:cubicBezTo>
                    <a:pt x="3307" y="447"/>
                    <a:pt x="3303" y="449"/>
                    <a:pt x="3300" y="450"/>
                  </a:cubicBezTo>
                  <a:cubicBezTo>
                    <a:pt x="3297" y="452"/>
                    <a:pt x="3294" y="454"/>
                    <a:pt x="3291" y="454"/>
                  </a:cubicBezTo>
                  <a:cubicBezTo>
                    <a:pt x="3289" y="454"/>
                    <a:pt x="3286" y="453"/>
                    <a:pt x="3283" y="452"/>
                  </a:cubicBezTo>
                  <a:cubicBezTo>
                    <a:pt x="3283" y="446"/>
                    <a:pt x="3287" y="445"/>
                    <a:pt x="3292" y="445"/>
                  </a:cubicBezTo>
                  <a:cubicBezTo>
                    <a:pt x="3294" y="445"/>
                    <a:pt x="3296" y="445"/>
                    <a:pt x="3298" y="445"/>
                  </a:cubicBezTo>
                  <a:cubicBezTo>
                    <a:pt x="3300" y="445"/>
                    <a:pt x="3302" y="446"/>
                    <a:pt x="3304" y="446"/>
                  </a:cubicBezTo>
                  <a:cubicBezTo>
                    <a:pt x="3308" y="446"/>
                    <a:pt x="3312" y="445"/>
                    <a:pt x="3313" y="441"/>
                  </a:cubicBezTo>
                  <a:cubicBezTo>
                    <a:pt x="3310" y="432"/>
                    <a:pt x="3290" y="438"/>
                    <a:pt x="3283" y="432"/>
                  </a:cubicBezTo>
                  <a:cubicBezTo>
                    <a:pt x="3273" y="420"/>
                    <a:pt x="3269" y="403"/>
                    <a:pt x="3257" y="392"/>
                  </a:cubicBezTo>
                  <a:cubicBezTo>
                    <a:pt x="3253" y="383"/>
                    <a:pt x="3253" y="371"/>
                    <a:pt x="3240" y="368"/>
                  </a:cubicBezTo>
                  <a:cubicBezTo>
                    <a:pt x="3229" y="377"/>
                    <a:pt x="3233" y="396"/>
                    <a:pt x="3216" y="396"/>
                  </a:cubicBezTo>
                  <a:cubicBezTo>
                    <a:pt x="3215" y="396"/>
                    <a:pt x="3214" y="396"/>
                    <a:pt x="3214" y="396"/>
                  </a:cubicBezTo>
                  <a:cubicBezTo>
                    <a:pt x="3210" y="396"/>
                    <a:pt x="3207" y="392"/>
                    <a:pt x="3203" y="391"/>
                  </a:cubicBezTo>
                  <a:cubicBezTo>
                    <a:pt x="3202" y="391"/>
                    <a:pt x="3201" y="391"/>
                    <a:pt x="3201" y="391"/>
                  </a:cubicBezTo>
                  <a:cubicBezTo>
                    <a:pt x="3200" y="391"/>
                    <a:pt x="3198" y="392"/>
                    <a:pt x="3197" y="392"/>
                  </a:cubicBezTo>
                  <a:cubicBezTo>
                    <a:pt x="3196" y="392"/>
                    <a:pt x="3195" y="392"/>
                    <a:pt x="3194" y="392"/>
                  </a:cubicBezTo>
                  <a:cubicBezTo>
                    <a:pt x="3192" y="392"/>
                    <a:pt x="3191" y="392"/>
                    <a:pt x="3189" y="391"/>
                  </a:cubicBezTo>
                  <a:cubicBezTo>
                    <a:pt x="3195" y="384"/>
                    <a:pt x="3188" y="375"/>
                    <a:pt x="3194" y="366"/>
                  </a:cubicBezTo>
                  <a:cubicBezTo>
                    <a:pt x="3190" y="363"/>
                    <a:pt x="3184" y="362"/>
                    <a:pt x="3177" y="361"/>
                  </a:cubicBezTo>
                  <a:cubicBezTo>
                    <a:pt x="3169" y="353"/>
                    <a:pt x="3161" y="343"/>
                    <a:pt x="3146" y="343"/>
                  </a:cubicBezTo>
                  <a:cubicBezTo>
                    <a:pt x="3143" y="343"/>
                    <a:pt x="3139" y="344"/>
                    <a:pt x="3135" y="345"/>
                  </a:cubicBezTo>
                  <a:cubicBezTo>
                    <a:pt x="3132" y="342"/>
                    <a:pt x="3125" y="341"/>
                    <a:pt x="3119" y="341"/>
                  </a:cubicBezTo>
                  <a:cubicBezTo>
                    <a:pt x="3112" y="341"/>
                    <a:pt x="3106" y="343"/>
                    <a:pt x="3105" y="348"/>
                  </a:cubicBezTo>
                  <a:cubicBezTo>
                    <a:pt x="3111" y="356"/>
                    <a:pt x="3107" y="367"/>
                    <a:pt x="3114" y="375"/>
                  </a:cubicBezTo>
                  <a:cubicBezTo>
                    <a:pt x="3111" y="381"/>
                    <a:pt x="3103" y="383"/>
                    <a:pt x="3104" y="390"/>
                  </a:cubicBezTo>
                  <a:cubicBezTo>
                    <a:pt x="3105" y="393"/>
                    <a:pt x="3111" y="394"/>
                    <a:pt x="3114" y="398"/>
                  </a:cubicBezTo>
                  <a:cubicBezTo>
                    <a:pt x="3119" y="405"/>
                    <a:pt x="3120" y="413"/>
                    <a:pt x="3124" y="418"/>
                  </a:cubicBezTo>
                  <a:cubicBezTo>
                    <a:pt x="3120" y="429"/>
                    <a:pt x="3107" y="433"/>
                    <a:pt x="3095" y="437"/>
                  </a:cubicBezTo>
                  <a:cubicBezTo>
                    <a:pt x="3098" y="451"/>
                    <a:pt x="3112" y="477"/>
                    <a:pt x="3091" y="482"/>
                  </a:cubicBezTo>
                  <a:cubicBezTo>
                    <a:pt x="3081" y="477"/>
                    <a:pt x="3073" y="469"/>
                    <a:pt x="3066" y="460"/>
                  </a:cubicBezTo>
                  <a:cubicBezTo>
                    <a:pt x="3065" y="450"/>
                    <a:pt x="3070" y="440"/>
                    <a:pt x="3063" y="435"/>
                  </a:cubicBezTo>
                  <a:cubicBezTo>
                    <a:pt x="3026" y="434"/>
                    <a:pt x="3008" y="417"/>
                    <a:pt x="2980" y="409"/>
                  </a:cubicBezTo>
                  <a:cubicBezTo>
                    <a:pt x="2975" y="409"/>
                    <a:pt x="2974" y="412"/>
                    <a:pt x="2969" y="412"/>
                  </a:cubicBezTo>
                  <a:cubicBezTo>
                    <a:pt x="2968" y="412"/>
                    <a:pt x="2968" y="412"/>
                    <a:pt x="2968" y="412"/>
                  </a:cubicBezTo>
                  <a:cubicBezTo>
                    <a:pt x="2963" y="407"/>
                    <a:pt x="2963" y="398"/>
                    <a:pt x="2958" y="393"/>
                  </a:cubicBezTo>
                  <a:cubicBezTo>
                    <a:pt x="2956" y="393"/>
                    <a:pt x="2953" y="392"/>
                    <a:pt x="2950" y="392"/>
                  </a:cubicBezTo>
                  <a:cubicBezTo>
                    <a:pt x="2949" y="392"/>
                    <a:pt x="2948" y="392"/>
                    <a:pt x="2947" y="392"/>
                  </a:cubicBezTo>
                  <a:cubicBezTo>
                    <a:pt x="2944" y="388"/>
                    <a:pt x="2940" y="384"/>
                    <a:pt x="2940" y="379"/>
                  </a:cubicBezTo>
                  <a:cubicBezTo>
                    <a:pt x="2940" y="372"/>
                    <a:pt x="2953" y="356"/>
                    <a:pt x="2958" y="352"/>
                  </a:cubicBezTo>
                  <a:cubicBezTo>
                    <a:pt x="2966" y="344"/>
                    <a:pt x="2981" y="343"/>
                    <a:pt x="2983" y="335"/>
                  </a:cubicBezTo>
                  <a:cubicBezTo>
                    <a:pt x="2969" y="329"/>
                    <a:pt x="2949" y="330"/>
                    <a:pt x="2936" y="322"/>
                  </a:cubicBezTo>
                  <a:cubicBezTo>
                    <a:pt x="2939" y="320"/>
                    <a:pt x="2943" y="319"/>
                    <a:pt x="2947" y="319"/>
                  </a:cubicBezTo>
                  <a:cubicBezTo>
                    <a:pt x="2959" y="319"/>
                    <a:pt x="2973" y="326"/>
                    <a:pt x="2985" y="327"/>
                  </a:cubicBezTo>
                  <a:cubicBezTo>
                    <a:pt x="2988" y="323"/>
                    <a:pt x="2993" y="320"/>
                    <a:pt x="2998" y="320"/>
                  </a:cubicBezTo>
                  <a:cubicBezTo>
                    <a:pt x="3000" y="320"/>
                    <a:pt x="3003" y="321"/>
                    <a:pt x="3005" y="322"/>
                  </a:cubicBezTo>
                  <a:cubicBezTo>
                    <a:pt x="3011" y="319"/>
                    <a:pt x="3018" y="316"/>
                    <a:pt x="3018" y="308"/>
                  </a:cubicBezTo>
                  <a:cubicBezTo>
                    <a:pt x="3008" y="306"/>
                    <a:pt x="2995" y="306"/>
                    <a:pt x="2991" y="299"/>
                  </a:cubicBezTo>
                  <a:cubicBezTo>
                    <a:pt x="2993" y="297"/>
                    <a:pt x="2996" y="297"/>
                    <a:pt x="2998" y="297"/>
                  </a:cubicBezTo>
                  <a:cubicBezTo>
                    <a:pt x="3002" y="297"/>
                    <a:pt x="3006" y="298"/>
                    <a:pt x="3010" y="299"/>
                  </a:cubicBezTo>
                  <a:cubicBezTo>
                    <a:pt x="3014" y="301"/>
                    <a:pt x="3018" y="302"/>
                    <a:pt x="3021" y="302"/>
                  </a:cubicBezTo>
                  <a:cubicBezTo>
                    <a:pt x="3022" y="302"/>
                    <a:pt x="3022" y="302"/>
                    <a:pt x="3023" y="302"/>
                  </a:cubicBezTo>
                  <a:cubicBezTo>
                    <a:pt x="3028" y="297"/>
                    <a:pt x="3024" y="287"/>
                    <a:pt x="3033" y="286"/>
                  </a:cubicBezTo>
                  <a:cubicBezTo>
                    <a:pt x="3037" y="286"/>
                    <a:pt x="3038" y="290"/>
                    <a:pt x="3042" y="290"/>
                  </a:cubicBezTo>
                  <a:cubicBezTo>
                    <a:pt x="3043" y="290"/>
                    <a:pt x="3043" y="290"/>
                    <a:pt x="3043" y="290"/>
                  </a:cubicBezTo>
                  <a:cubicBezTo>
                    <a:pt x="3047" y="289"/>
                    <a:pt x="3044" y="284"/>
                    <a:pt x="3048" y="284"/>
                  </a:cubicBezTo>
                  <a:cubicBezTo>
                    <a:pt x="3048" y="284"/>
                    <a:pt x="3048" y="284"/>
                    <a:pt x="3049" y="284"/>
                  </a:cubicBezTo>
                  <a:cubicBezTo>
                    <a:pt x="3054" y="285"/>
                    <a:pt x="3054" y="290"/>
                    <a:pt x="3060" y="290"/>
                  </a:cubicBezTo>
                  <a:cubicBezTo>
                    <a:pt x="3067" y="287"/>
                    <a:pt x="3073" y="282"/>
                    <a:pt x="3076" y="275"/>
                  </a:cubicBezTo>
                  <a:cubicBezTo>
                    <a:pt x="3073" y="270"/>
                    <a:pt x="3071" y="265"/>
                    <a:pt x="3067" y="261"/>
                  </a:cubicBezTo>
                  <a:cubicBezTo>
                    <a:pt x="3069" y="258"/>
                    <a:pt x="3073" y="257"/>
                    <a:pt x="3073" y="253"/>
                  </a:cubicBezTo>
                  <a:cubicBezTo>
                    <a:pt x="3070" y="248"/>
                    <a:pt x="3065" y="244"/>
                    <a:pt x="3056" y="244"/>
                  </a:cubicBezTo>
                  <a:cubicBezTo>
                    <a:pt x="3055" y="244"/>
                    <a:pt x="3054" y="244"/>
                    <a:pt x="3053" y="244"/>
                  </a:cubicBezTo>
                  <a:cubicBezTo>
                    <a:pt x="3050" y="242"/>
                    <a:pt x="3045" y="239"/>
                    <a:pt x="3041" y="239"/>
                  </a:cubicBezTo>
                  <a:cubicBezTo>
                    <a:pt x="3039" y="239"/>
                    <a:pt x="3037" y="240"/>
                    <a:pt x="3035" y="241"/>
                  </a:cubicBezTo>
                  <a:cubicBezTo>
                    <a:pt x="3034" y="247"/>
                    <a:pt x="3041" y="247"/>
                    <a:pt x="3040" y="253"/>
                  </a:cubicBezTo>
                  <a:cubicBezTo>
                    <a:pt x="3038" y="256"/>
                    <a:pt x="3034" y="256"/>
                    <a:pt x="3031" y="258"/>
                  </a:cubicBezTo>
                  <a:cubicBezTo>
                    <a:pt x="3034" y="268"/>
                    <a:pt x="3026" y="277"/>
                    <a:pt x="3017" y="277"/>
                  </a:cubicBezTo>
                  <a:cubicBezTo>
                    <a:pt x="3017" y="277"/>
                    <a:pt x="3017" y="277"/>
                    <a:pt x="3016" y="277"/>
                  </a:cubicBezTo>
                  <a:cubicBezTo>
                    <a:pt x="3001" y="275"/>
                    <a:pt x="3012" y="262"/>
                    <a:pt x="3011" y="255"/>
                  </a:cubicBezTo>
                  <a:cubicBezTo>
                    <a:pt x="3010" y="250"/>
                    <a:pt x="3003" y="247"/>
                    <a:pt x="2998" y="247"/>
                  </a:cubicBezTo>
                  <a:cubicBezTo>
                    <a:pt x="2997" y="247"/>
                    <a:pt x="2997" y="247"/>
                    <a:pt x="2997" y="247"/>
                  </a:cubicBezTo>
                  <a:cubicBezTo>
                    <a:pt x="2988" y="249"/>
                    <a:pt x="2994" y="254"/>
                    <a:pt x="2990" y="262"/>
                  </a:cubicBezTo>
                  <a:cubicBezTo>
                    <a:pt x="2990" y="262"/>
                    <a:pt x="2990" y="262"/>
                    <a:pt x="2990" y="262"/>
                  </a:cubicBezTo>
                  <a:cubicBezTo>
                    <a:pt x="2981" y="262"/>
                    <a:pt x="2984" y="251"/>
                    <a:pt x="2979" y="248"/>
                  </a:cubicBezTo>
                  <a:cubicBezTo>
                    <a:pt x="2976" y="245"/>
                    <a:pt x="2964" y="248"/>
                    <a:pt x="2964" y="242"/>
                  </a:cubicBezTo>
                  <a:cubicBezTo>
                    <a:pt x="2964" y="237"/>
                    <a:pt x="2971" y="237"/>
                    <a:pt x="2972" y="232"/>
                  </a:cubicBezTo>
                  <a:cubicBezTo>
                    <a:pt x="2966" y="225"/>
                    <a:pt x="2961" y="217"/>
                    <a:pt x="2953" y="212"/>
                  </a:cubicBezTo>
                  <a:cubicBezTo>
                    <a:pt x="2952" y="212"/>
                    <a:pt x="2951" y="212"/>
                    <a:pt x="2951" y="212"/>
                  </a:cubicBezTo>
                  <a:moveTo>
                    <a:pt x="839" y="202"/>
                  </a:moveTo>
                  <a:cubicBezTo>
                    <a:pt x="830" y="202"/>
                    <a:pt x="820" y="205"/>
                    <a:pt x="818" y="211"/>
                  </a:cubicBezTo>
                  <a:cubicBezTo>
                    <a:pt x="820" y="218"/>
                    <a:pt x="809" y="219"/>
                    <a:pt x="808" y="226"/>
                  </a:cubicBezTo>
                  <a:cubicBezTo>
                    <a:pt x="810" y="228"/>
                    <a:pt x="814" y="228"/>
                    <a:pt x="818" y="228"/>
                  </a:cubicBezTo>
                  <a:cubicBezTo>
                    <a:pt x="819" y="228"/>
                    <a:pt x="819" y="228"/>
                    <a:pt x="820" y="228"/>
                  </a:cubicBezTo>
                  <a:cubicBezTo>
                    <a:pt x="820" y="228"/>
                    <a:pt x="821" y="228"/>
                    <a:pt x="822" y="228"/>
                  </a:cubicBezTo>
                  <a:cubicBezTo>
                    <a:pt x="827" y="228"/>
                    <a:pt x="832" y="228"/>
                    <a:pt x="833" y="234"/>
                  </a:cubicBezTo>
                  <a:cubicBezTo>
                    <a:pt x="832" y="235"/>
                    <a:pt x="830" y="236"/>
                    <a:pt x="829" y="236"/>
                  </a:cubicBezTo>
                  <a:cubicBezTo>
                    <a:pt x="827" y="236"/>
                    <a:pt x="826" y="235"/>
                    <a:pt x="824" y="233"/>
                  </a:cubicBezTo>
                  <a:cubicBezTo>
                    <a:pt x="823" y="232"/>
                    <a:pt x="821" y="231"/>
                    <a:pt x="818" y="231"/>
                  </a:cubicBezTo>
                  <a:cubicBezTo>
                    <a:pt x="818" y="231"/>
                    <a:pt x="818" y="231"/>
                    <a:pt x="818" y="231"/>
                  </a:cubicBezTo>
                  <a:cubicBezTo>
                    <a:pt x="817" y="234"/>
                    <a:pt x="817" y="235"/>
                    <a:pt x="818" y="238"/>
                  </a:cubicBezTo>
                  <a:cubicBezTo>
                    <a:pt x="826" y="238"/>
                    <a:pt x="832" y="246"/>
                    <a:pt x="842" y="247"/>
                  </a:cubicBezTo>
                  <a:cubicBezTo>
                    <a:pt x="843" y="247"/>
                    <a:pt x="844" y="247"/>
                    <a:pt x="845" y="247"/>
                  </a:cubicBezTo>
                  <a:cubicBezTo>
                    <a:pt x="851" y="247"/>
                    <a:pt x="858" y="245"/>
                    <a:pt x="865" y="244"/>
                  </a:cubicBezTo>
                  <a:cubicBezTo>
                    <a:pt x="861" y="232"/>
                    <a:pt x="841" y="222"/>
                    <a:pt x="854" y="206"/>
                  </a:cubicBezTo>
                  <a:cubicBezTo>
                    <a:pt x="851" y="203"/>
                    <a:pt x="845" y="202"/>
                    <a:pt x="839" y="202"/>
                  </a:cubicBezTo>
                  <a:moveTo>
                    <a:pt x="3096" y="176"/>
                  </a:moveTo>
                  <a:cubicBezTo>
                    <a:pt x="3090" y="176"/>
                    <a:pt x="3084" y="176"/>
                    <a:pt x="3080" y="177"/>
                  </a:cubicBezTo>
                  <a:cubicBezTo>
                    <a:pt x="3077" y="181"/>
                    <a:pt x="3080" y="183"/>
                    <a:pt x="3081" y="187"/>
                  </a:cubicBezTo>
                  <a:cubicBezTo>
                    <a:pt x="3076" y="181"/>
                    <a:pt x="3071" y="179"/>
                    <a:pt x="3064" y="179"/>
                  </a:cubicBezTo>
                  <a:cubicBezTo>
                    <a:pt x="3053" y="179"/>
                    <a:pt x="3040" y="186"/>
                    <a:pt x="3035" y="194"/>
                  </a:cubicBezTo>
                  <a:cubicBezTo>
                    <a:pt x="3038" y="195"/>
                    <a:pt x="3043" y="198"/>
                    <a:pt x="3040" y="201"/>
                  </a:cubicBezTo>
                  <a:cubicBezTo>
                    <a:pt x="3039" y="202"/>
                    <a:pt x="3039" y="202"/>
                    <a:pt x="3038" y="202"/>
                  </a:cubicBezTo>
                  <a:cubicBezTo>
                    <a:pt x="3037" y="202"/>
                    <a:pt x="3036" y="202"/>
                    <a:pt x="3036" y="202"/>
                  </a:cubicBezTo>
                  <a:cubicBezTo>
                    <a:pt x="3035" y="202"/>
                    <a:pt x="3034" y="202"/>
                    <a:pt x="3034" y="202"/>
                  </a:cubicBezTo>
                  <a:cubicBezTo>
                    <a:pt x="3033" y="202"/>
                    <a:pt x="3032" y="202"/>
                    <a:pt x="3032" y="203"/>
                  </a:cubicBezTo>
                  <a:cubicBezTo>
                    <a:pt x="3037" y="207"/>
                    <a:pt x="3054" y="219"/>
                    <a:pt x="3035" y="221"/>
                  </a:cubicBezTo>
                  <a:cubicBezTo>
                    <a:pt x="3034" y="218"/>
                    <a:pt x="3033" y="215"/>
                    <a:pt x="3033" y="212"/>
                  </a:cubicBezTo>
                  <a:cubicBezTo>
                    <a:pt x="3012" y="205"/>
                    <a:pt x="3027" y="187"/>
                    <a:pt x="3036" y="179"/>
                  </a:cubicBezTo>
                  <a:cubicBezTo>
                    <a:pt x="3034" y="177"/>
                    <a:pt x="3031" y="176"/>
                    <a:pt x="3027" y="176"/>
                  </a:cubicBezTo>
                  <a:cubicBezTo>
                    <a:pt x="3010" y="176"/>
                    <a:pt x="2985" y="199"/>
                    <a:pt x="2990" y="213"/>
                  </a:cubicBezTo>
                  <a:cubicBezTo>
                    <a:pt x="2993" y="222"/>
                    <a:pt x="3009" y="214"/>
                    <a:pt x="3014" y="222"/>
                  </a:cubicBezTo>
                  <a:cubicBezTo>
                    <a:pt x="3013" y="224"/>
                    <a:pt x="3012" y="225"/>
                    <a:pt x="3009" y="225"/>
                  </a:cubicBezTo>
                  <a:cubicBezTo>
                    <a:pt x="3008" y="225"/>
                    <a:pt x="3006" y="224"/>
                    <a:pt x="3004" y="224"/>
                  </a:cubicBezTo>
                  <a:cubicBezTo>
                    <a:pt x="3002" y="224"/>
                    <a:pt x="3001" y="224"/>
                    <a:pt x="2999" y="224"/>
                  </a:cubicBezTo>
                  <a:cubicBezTo>
                    <a:pt x="2999" y="224"/>
                    <a:pt x="2999" y="224"/>
                    <a:pt x="2999" y="224"/>
                  </a:cubicBezTo>
                  <a:cubicBezTo>
                    <a:pt x="2999" y="230"/>
                    <a:pt x="3004" y="232"/>
                    <a:pt x="3008" y="235"/>
                  </a:cubicBezTo>
                  <a:cubicBezTo>
                    <a:pt x="3013" y="234"/>
                    <a:pt x="3018" y="234"/>
                    <a:pt x="3023" y="234"/>
                  </a:cubicBezTo>
                  <a:cubicBezTo>
                    <a:pt x="3034" y="234"/>
                    <a:pt x="3045" y="235"/>
                    <a:pt x="3056" y="236"/>
                  </a:cubicBezTo>
                  <a:cubicBezTo>
                    <a:pt x="3066" y="237"/>
                    <a:pt x="3077" y="238"/>
                    <a:pt x="3087" y="238"/>
                  </a:cubicBezTo>
                  <a:cubicBezTo>
                    <a:pt x="3092" y="238"/>
                    <a:pt x="3097" y="238"/>
                    <a:pt x="3102" y="238"/>
                  </a:cubicBezTo>
                  <a:cubicBezTo>
                    <a:pt x="3104" y="232"/>
                    <a:pt x="3095" y="231"/>
                    <a:pt x="3100" y="226"/>
                  </a:cubicBezTo>
                  <a:cubicBezTo>
                    <a:pt x="3113" y="230"/>
                    <a:pt x="3115" y="242"/>
                    <a:pt x="3125" y="248"/>
                  </a:cubicBezTo>
                  <a:cubicBezTo>
                    <a:pt x="3124" y="250"/>
                    <a:pt x="3122" y="254"/>
                    <a:pt x="3124" y="256"/>
                  </a:cubicBezTo>
                  <a:cubicBezTo>
                    <a:pt x="3128" y="255"/>
                    <a:pt x="3133" y="254"/>
                    <a:pt x="3137" y="254"/>
                  </a:cubicBezTo>
                  <a:cubicBezTo>
                    <a:pt x="3148" y="254"/>
                    <a:pt x="3157" y="259"/>
                    <a:pt x="3163" y="265"/>
                  </a:cubicBezTo>
                  <a:cubicBezTo>
                    <a:pt x="3159" y="275"/>
                    <a:pt x="3152" y="283"/>
                    <a:pt x="3146" y="290"/>
                  </a:cubicBezTo>
                  <a:cubicBezTo>
                    <a:pt x="3147" y="294"/>
                    <a:pt x="3149" y="296"/>
                    <a:pt x="3148" y="300"/>
                  </a:cubicBezTo>
                  <a:cubicBezTo>
                    <a:pt x="3141" y="303"/>
                    <a:pt x="3130" y="304"/>
                    <a:pt x="3120" y="304"/>
                  </a:cubicBezTo>
                  <a:cubicBezTo>
                    <a:pt x="3117" y="304"/>
                    <a:pt x="3113" y="304"/>
                    <a:pt x="3111" y="303"/>
                  </a:cubicBezTo>
                  <a:cubicBezTo>
                    <a:pt x="3110" y="305"/>
                    <a:pt x="3109" y="306"/>
                    <a:pt x="3107" y="306"/>
                  </a:cubicBezTo>
                  <a:cubicBezTo>
                    <a:pt x="3108" y="316"/>
                    <a:pt x="3112" y="319"/>
                    <a:pt x="3118" y="319"/>
                  </a:cubicBezTo>
                  <a:cubicBezTo>
                    <a:pt x="3122" y="319"/>
                    <a:pt x="3126" y="318"/>
                    <a:pt x="3131" y="317"/>
                  </a:cubicBezTo>
                  <a:cubicBezTo>
                    <a:pt x="3136" y="316"/>
                    <a:pt x="3141" y="314"/>
                    <a:pt x="3146" y="314"/>
                  </a:cubicBezTo>
                  <a:cubicBezTo>
                    <a:pt x="3147" y="314"/>
                    <a:pt x="3148" y="315"/>
                    <a:pt x="3148" y="315"/>
                  </a:cubicBezTo>
                  <a:cubicBezTo>
                    <a:pt x="3153" y="319"/>
                    <a:pt x="3158" y="324"/>
                    <a:pt x="3167" y="325"/>
                  </a:cubicBezTo>
                  <a:cubicBezTo>
                    <a:pt x="3174" y="338"/>
                    <a:pt x="3197" y="336"/>
                    <a:pt x="3204" y="349"/>
                  </a:cubicBezTo>
                  <a:cubicBezTo>
                    <a:pt x="3206" y="349"/>
                    <a:pt x="3211" y="350"/>
                    <a:pt x="3216" y="350"/>
                  </a:cubicBezTo>
                  <a:cubicBezTo>
                    <a:pt x="3220" y="350"/>
                    <a:pt x="3224" y="349"/>
                    <a:pt x="3225" y="346"/>
                  </a:cubicBezTo>
                  <a:cubicBezTo>
                    <a:pt x="3221" y="336"/>
                    <a:pt x="3202" y="337"/>
                    <a:pt x="3199" y="326"/>
                  </a:cubicBezTo>
                  <a:cubicBezTo>
                    <a:pt x="3201" y="325"/>
                    <a:pt x="3202" y="324"/>
                    <a:pt x="3204" y="324"/>
                  </a:cubicBezTo>
                  <a:cubicBezTo>
                    <a:pt x="3209" y="324"/>
                    <a:pt x="3216" y="329"/>
                    <a:pt x="3222" y="333"/>
                  </a:cubicBezTo>
                  <a:cubicBezTo>
                    <a:pt x="3228" y="337"/>
                    <a:pt x="3234" y="342"/>
                    <a:pt x="3237" y="342"/>
                  </a:cubicBezTo>
                  <a:cubicBezTo>
                    <a:pt x="3240" y="342"/>
                    <a:pt x="3242" y="339"/>
                    <a:pt x="3241" y="330"/>
                  </a:cubicBezTo>
                  <a:cubicBezTo>
                    <a:pt x="3244" y="329"/>
                    <a:pt x="3248" y="329"/>
                    <a:pt x="3248" y="327"/>
                  </a:cubicBezTo>
                  <a:cubicBezTo>
                    <a:pt x="3241" y="316"/>
                    <a:pt x="3225" y="313"/>
                    <a:pt x="3216" y="303"/>
                  </a:cubicBezTo>
                  <a:cubicBezTo>
                    <a:pt x="3215" y="298"/>
                    <a:pt x="3215" y="295"/>
                    <a:pt x="3213" y="290"/>
                  </a:cubicBezTo>
                  <a:cubicBezTo>
                    <a:pt x="3215" y="289"/>
                    <a:pt x="3213" y="287"/>
                    <a:pt x="3216" y="287"/>
                  </a:cubicBezTo>
                  <a:cubicBezTo>
                    <a:pt x="3216" y="287"/>
                    <a:pt x="3216" y="287"/>
                    <a:pt x="3216" y="287"/>
                  </a:cubicBezTo>
                  <a:cubicBezTo>
                    <a:pt x="3217" y="287"/>
                    <a:pt x="3217" y="287"/>
                    <a:pt x="3218" y="287"/>
                  </a:cubicBezTo>
                  <a:cubicBezTo>
                    <a:pt x="3224" y="287"/>
                    <a:pt x="3232" y="289"/>
                    <a:pt x="3235" y="294"/>
                  </a:cubicBezTo>
                  <a:cubicBezTo>
                    <a:pt x="3234" y="297"/>
                    <a:pt x="3230" y="297"/>
                    <a:pt x="3231" y="302"/>
                  </a:cubicBezTo>
                  <a:cubicBezTo>
                    <a:pt x="3237" y="305"/>
                    <a:pt x="3244" y="307"/>
                    <a:pt x="3251" y="309"/>
                  </a:cubicBezTo>
                  <a:cubicBezTo>
                    <a:pt x="3251" y="301"/>
                    <a:pt x="3257" y="300"/>
                    <a:pt x="3263" y="298"/>
                  </a:cubicBezTo>
                  <a:cubicBezTo>
                    <a:pt x="3266" y="296"/>
                    <a:pt x="3265" y="292"/>
                    <a:pt x="3267" y="290"/>
                  </a:cubicBezTo>
                  <a:cubicBezTo>
                    <a:pt x="3267" y="290"/>
                    <a:pt x="3268" y="290"/>
                    <a:pt x="3269" y="290"/>
                  </a:cubicBezTo>
                  <a:cubicBezTo>
                    <a:pt x="3271" y="290"/>
                    <a:pt x="3272" y="289"/>
                    <a:pt x="3275" y="289"/>
                  </a:cubicBezTo>
                  <a:cubicBezTo>
                    <a:pt x="3274" y="275"/>
                    <a:pt x="3255" y="278"/>
                    <a:pt x="3246" y="272"/>
                  </a:cubicBezTo>
                  <a:cubicBezTo>
                    <a:pt x="3242" y="270"/>
                    <a:pt x="3243" y="266"/>
                    <a:pt x="3238" y="265"/>
                  </a:cubicBezTo>
                  <a:cubicBezTo>
                    <a:pt x="3238" y="265"/>
                    <a:pt x="3237" y="265"/>
                    <a:pt x="3237" y="265"/>
                  </a:cubicBezTo>
                  <a:cubicBezTo>
                    <a:pt x="3236" y="265"/>
                    <a:pt x="3236" y="265"/>
                    <a:pt x="3235" y="265"/>
                  </a:cubicBezTo>
                  <a:cubicBezTo>
                    <a:pt x="3235" y="265"/>
                    <a:pt x="3234" y="265"/>
                    <a:pt x="3234" y="265"/>
                  </a:cubicBezTo>
                  <a:cubicBezTo>
                    <a:pt x="3232" y="265"/>
                    <a:pt x="3230" y="266"/>
                    <a:pt x="3229" y="266"/>
                  </a:cubicBezTo>
                  <a:cubicBezTo>
                    <a:pt x="3219" y="259"/>
                    <a:pt x="3205" y="255"/>
                    <a:pt x="3198" y="246"/>
                  </a:cubicBezTo>
                  <a:cubicBezTo>
                    <a:pt x="3199" y="244"/>
                    <a:pt x="3201" y="243"/>
                    <a:pt x="3203" y="243"/>
                  </a:cubicBezTo>
                  <a:cubicBezTo>
                    <a:pt x="3205" y="243"/>
                    <a:pt x="3207" y="244"/>
                    <a:pt x="3209" y="244"/>
                  </a:cubicBezTo>
                  <a:cubicBezTo>
                    <a:pt x="3211" y="245"/>
                    <a:pt x="3213" y="245"/>
                    <a:pt x="3215" y="245"/>
                  </a:cubicBezTo>
                  <a:cubicBezTo>
                    <a:pt x="3216" y="245"/>
                    <a:pt x="3218" y="245"/>
                    <a:pt x="3219" y="243"/>
                  </a:cubicBezTo>
                  <a:cubicBezTo>
                    <a:pt x="3217" y="238"/>
                    <a:pt x="3212" y="234"/>
                    <a:pt x="3205" y="234"/>
                  </a:cubicBezTo>
                  <a:cubicBezTo>
                    <a:pt x="3204" y="234"/>
                    <a:pt x="3202" y="234"/>
                    <a:pt x="3200" y="235"/>
                  </a:cubicBezTo>
                  <a:cubicBezTo>
                    <a:pt x="3197" y="232"/>
                    <a:pt x="3197" y="227"/>
                    <a:pt x="3194" y="224"/>
                  </a:cubicBezTo>
                  <a:cubicBezTo>
                    <a:pt x="3193" y="224"/>
                    <a:pt x="3193" y="224"/>
                    <a:pt x="3192" y="224"/>
                  </a:cubicBezTo>
                  <a:cubicBezTo>
                    <a:pt x="3187" y="224"/>
                    <a:pt x="3184" y="221"/>
                    <a:pt x="3178" y="220"/>
                  </a:cubicBezTo>
                  <a:cubicBezTo>
                    <a:pt x="3175" y="220"/>
                    <a:pt x="3173" y="224"/>
                    <a:pt x="3170" y="224"/>
                  </a:cubicBezTo>
                  <a:cubicBezTo>
                    <a:pt x="3169" y="224"/>
                    <a:pt x="3168" y="223"/>
                    <a:pt x="3167" y="222"/>
                  </a:cubicBezTo>
                  <a:cubicBezTo>
                    <a:pt x="3166" y="216"/>
                    <a:pt x="3175" y="219"/>
                    <a:pt x="3175" y="214"/>
                  </a:cubicBezTo>
                  <a:cubicBezTo>
                    <a:pt x="3173" y="210"/>
                    <a:pt x="3169" y="209"/>
                    <a:pt x="3164" y="209"/>
                  </a:cubicBezTo>
                  <a:cubicBezTo>
                    <a:pt x="3160" y="209"/>
                    <a:pt x="3155" y="210"/>
                    <a:pt x="3152" y="213"/>
                  </a:cubicBezTo>
                  <a:cubicBezTo>
                    <a:pt x="3141" y="210"/>
                    <a:pt x="3137" y="202"/>
                    <a:pt x="3134" y="193"/>
                  </a:cubicBezTo>
                  <a:cubicBezTo>
                    <a:pt x="3108" y="193"/>
                    <a:pt x="3108" y="193"/>
                    <a:pt x="3108" y="193"/>
                  </a:cubicBezTo>
                  <a:cubicBezTo>
                    <a:pt x="3104" y="195"/>
                    <a:pt x="3105" y="201"/>
                    <a:pt x="3102" y="203"/>
                  </a:cubicBezTo>
                  <a:cubicBezTo>
                    <a:pt x="3094" y="203"/>
                    <a:pt x="3091" y="198"/>
                    <a:pt x="3084" y="197"/>
                  </a:cubicBezTo>
                  <a:cubicBezTo>
                    <a:pt x="3082" y="199"/>
                    <a:pt x="3084" y="204"/>
                    <a:pt x="3079" y="204"/>
                  </a:cubicBezTo>
                  <a:cubicBezTo>
                    <a:pt x="3079" y="204"/>
                    <a:pt x="3079" y="204"/>
                    <a:pt x="3079" y="204"/>
                  </a:cubicBezTo>
                  <a:cubicBezTo>
                    <a:pt x="3073" y="199"/>
                    <a:pt x="3083" y="194"/>
                    <a:pt x="3084" y="188"/>
                  </a:cubicBezTo>
                  <a:cubicBezTo>
                    <a:pt x="3088" y="189"/>
                    <a:pt x="3090" y="192"/>
                    <a:pt x="3095" y="192"/>
                  </a:cubicBezTo>
                  <a:cubicBezTo>
                    <a:pt x="3103" y="185"/>
                    <a:pt x="3119" y="189"/>
                    <a:pt x="3127" y="185"/>
                  </a:cubicBezTo>
                  <a:cubicBezTo>
                    <a:pt x="3122" y="179"/>
                    <a:pt x="3108" y="176"/>
                    <a:pt x="3096" y="176"/>
                  </a:cubicBezTo>
                  <a:moveTo>
                    <a:pt x="2892" y="174"/>
                  </a:moveTo>
                  <a:cubicBezTo>
                    <a:pt x="2886" y="174"/>
                    <a:pt x="2879" y="178"/>
                    <a:pt x="2879" y="184"/>
                  </a:cubicBezTo>
                  <a:cubicBezTo>
                    <a:pt x="2880" y="189"/>
                    <a:pt x="2886" y="188"/>
                    <a:pt x="2888" y="193"/>
                  </a:cubicBezTo>
                  <a:cubicBezTo>
                    <a:pt x="2887" y="194"/>
                    <a:pt x="2886" y="195"/>
                    <a:pt x="2885" y="196"/>
                  </a:cubicBezTo>
                  <a:cubicBezTo>
                    <a:pt x="2884" y="196"/>
                    <a:pt x="2884" y="196"/>
                    <a:pt x="2884" y="196"/>
                  </a:cubicBezTo>
                  <a:cubicBezTo>
                    <a:pt x="2878" y="196"/>
                    <a:pt x="2878" y="191"/>
                    <a:pt x="2872" y="190"/>
                  </a:cubicBezTo>
                  <a:cubicBezTo>
                    <a:pt x="2869" y="192"/>
                    <a:pt x="2864" y="194"/>
                    <a:pt x="2864" y="199"/>
                  </a:cubicBezTo>
                  <a:cubicBezTo>
                    <a:pt x="2867" y="204"/>
                    <a:pt x="2876" y="204"/>
                    <a:pt x="2885" y="205"/>
                  </a:cubicBezTo>
                  <a:cubicBezTo>
                    <a:pt x="2891" y="210"/>
                    <a:pt x="2892" y="218"/>
                    <a:pt x="2900" y="218"/>
                  </a:cubicBezTo>
                  <a:cubicBezTo>
                    <a:pt x="2900" y="218"/>
                    <a:pt x="2901" y="218"/>
                    <a:pt x="2901" y="218"/>
                  </a:cubicBezTo>
                  <a:cubicBezTo>
                    <a:pt x="2904" y="218"/>
                    <a:pt x="2906" y="217"/>
                    <a:pt x="2909" y="215"/>
                  </a:cubicBezTo>
                  <a:cubicBezTo>
                    <a:pt x="2911" y="214"/>
                    <a:pt x="2914" y="212"/>
                    <a:pt x="2917" y="212"/>
                  </a:cubicBezTo>
                  <a:cubicBezTo>
                    <a:pt x="2918" y="212"/>
                    <a:pt x="2919" y="212"/>
                    <a:pt x="2920" y="213"/>
                  </a:cubicBezTo>
                  <a:cubicBezTo>
                    <a:pt x="2923" y="209"/>
                    <a:pt x="2926" y="206"/>
                    <a:pt x="2926" y="200"/>
                  </a:cubicBezTo>
                  <a:cubicBezTo>
                    <a:pt x="2923" y="194"/>
                    <a:pt x="2913" y="194"/>
                    <a:pt x="2911" y="188"/>
                  </a:cubicBezTo>
                  <a:cubicBezTo>
                    <a:pt x="2913" y="185"/>
                    <a:pt x="2919" y="185"/>
                    <a:pt x="2918" y="179"/>
                  </a:cubicBezTo>
                  <a:cubicBezTo>
                    <a:pt x="2917" y="178"/>
                    <a:pt x="2915" y="177"/>
                    <a:pt x="2912" y="177"/>
                  </a:cubicBezTo>
                  <a:cubicBezTo>
                    <a:pt x="2909" y="177"/>
                    <a:pt x="2905" y="178"/>
                    <a:pt x="2902" y="178"/>
                  </a:cubicBezTo>
                  <a:cubicBezTo>
                    <a:pt x="2900" y="175"/>
                    <a:pt x="2896" y="174"/>
                    <a:pt x="2892" y="174"/>
                  </a:cubicBezTo>
                  <a:moveTo>
                    <a:pt x="2833" y="173"/>
                  </a:moveTo>
                  <a:cubicBezTo>
                    <a:pt x="2828" y="173"/>
                    <a:pt x="2823" y="176"/>
                    <a:pt x="2824" y="181"/>
                  </a:cubicBezTo>
                  <a:cubicBezTo>
                    <a:pt x="2824" y="185"/>
                    <a:pt x="2832" y="186"/>
                    <a:pt x="2831" y="189"/>
                  </a:cubicBezTo>
                  <a:cubicBezTo>
                    <a:pt x="2828" y="188"/>
                    <a:pt x="2822" y="187"/>
                    <a:pt x="2816" y="187"/>
                  </a:cubicBezTo>
                  <a:cubicBezTo>
                    <a:pt x="2813" y="187"/>
                    <a:pt x="2810" y="187"/>
                    <a:pt x="2808" y="188"/>
                  </a:cubicBezTo>
                  <a:cubicBezTo>
                    <a:pt x="2808" y="196"/>
                    <a:pt x="2818" y="211"/>
                    <a:pt x="2809" y="214"/>
                  </a:cubicBezTo>
                  <a:cubicBezTo>
                    <a:pt x="2803" y="205"/>
                    <a:pt x="2801" y="192"/>
                    <a:pt x="2787" y="188"/>
                  </a:cubicBezTo>
                  <a:cubicBezTo>
                    <a:pt x="2785" y="194"/>
                    <a:pt x="2782" y="204"/>
                    <a:pt x="2775" y="204"/>
                  </a:cubicBezTo>
                  <a:cubicBezTo>
                    <a:pt x="2774" y="204"/>
                    <a:pt x="2772" y="203"/>
                    <a:pt x="2771" y="202"/>
                  </a:cubicBezTo>
                  <a:cubicBezTo>
                    <a:pt x="2770" y="197"/>
                    <a:pt x="2778" y="198"/>
                    <a:pt x="2776" y="192"/>
                  </a:cubicBezTo>
                  <a:cubicBezTo>
                    <a:pt x="2774" y="191"/>
                    <a:pt x="2772" y="191"/>
                    <a:pt x="2770" y="191"/>
                  </a:cubicBezTo>
                  <a:cubicBezTo>
                    <a:pt x="2765" y="191"/>
                    <a:pt x="2758" y="194"/>
                    <a:pt x="2753" y="194"/>
                  </a:cubicBezTo>
                  <a:cubicBezTo>
                    <a:pt x="2751" y="192"/>
                    <a:pt x="2752" y="188"/>
                    <a:pt x="2750" y="187"/>
                  </a:cubicBezTo>
                  <a:cubicBezTo>
                    <a:pt x="2749" y="187"/>
                    <a:pt x="2749" y="187"/>
                    <a:pt x="2749" y="187"/>
                  </a:cubicBezTo>
                  <a:cubicBezTo>
                    <a:pt x="2729" y="187"/>
                    <a:pt x="2707" y="193"/>
                    <a:pt x="2705" y="211"/>
                  </a:cubicBezTo>
                  <a:cubicBezTo>
                    <a:pt x="2711" y="213"/>
                    <a:pt x="2712" y="218"/>
                    <a:pt x="2720" y="218"/>
                  </a:cubicBezTo>
                  <a:cubicBezTo>
                    <a:pt x="2722" y="218"/>
                    <a:pt x="2725" y="214"/>
                    <a:pt x="2728" y="214"/>
                  </a:cubicBezTo>
                  <a:cubicBezTo>
                    <a:pt x="2729" y="214"/>
                    <a:pt x="2730" y="215"/>
                    <a:pt x="2731" y="215"/>
                  </a:cubicBezTo>
                  <a:cubicBezTo>
                    <a:pt x="2730" y="224"/>
                    <a:pt x="2714" y="220"/>
                    <a:pt x="2709" y="225"/>
                  </a:cubicBezTo>
                  <a:cubicBezTo>
                    <a:pt x="2712" y="230"/>
                    <a:pt x="2718" y="231"/>
                    <a:pt x="2725" y="231"/>
                  </a:cubicBezTo>
                  <a:cubicBezTo>
                    <a:pt x="2730" y="231"/>
                    <a:pt x="2736" y="231"/>
                    <a:pt x="2741" y="230"/>
                  </a:cubicBezTo>
                  <a:cubicBezTo>
                    <a:pt x="2747" y="229"/>
                    <a:pt x="2752" y="229"/>
                    <a:pt x="2757" y="229"/>
                  </a:cubicBezTo>
                  <a:cubicBezTo>
                    <a:pt x="2764" y="229"/>
                    <a:pt x="2770" y="230"/>
                    <a:pt x="2773" y="234"/>
                  </a:cubicBezTo>
                  <a:cubicBezTo>
                    <a:pt x="2769" y="236"/>
                    <a:pt x="2765" y="237"/>
                    <a:pt x="2760" y="237"/>
                  </a:cubicBezTo>
                  <a:cubicBezTo>
                    <a:pt x="2755" y="237"/>
                    <a:pt x="2751" y="236"/>
                    <a:pt x="2747" y="236"/>
                  </a:cubicBezTo>
                  <a:cubicBezTo>
                    <a:pt x="2742" y="235"/>
                    <a:pt x="2738" y="235"/>
                    <a:pt x="2734" y="235"/>
                  </a:cubicBezTo>
                  <a:cubicBezTo>
                    <a:pt x="2727" y="235"/>
                    <a:pt x="2720" y="236"/>
                    <a:pt x="2717" y="242"/>
                  </a:cubicBezTo>
                  <a:cubicBezTo>
                    <a:pt x="2724" y="248"/>
                    <a:pt x="2734" y="251"/>
                    <a:pt x="2745" y="251"/>
                  </a:cubicBezTo>
                  <a:cubicBezTo>
                    <a:pt x="2749" y="251"/>
                    <a:pt x="2753" y="250"/>
                    <a:pt x="2757" y="250"/>
                  </a:cubicBezTo>
                  <a:cubicBezTo>
                    <a:pt x="2759" y="254"/>
                    <a:pt x="2759" y="260"/>
                    <a:pt x="2764" y="262"/>
                  </a:cubicBezTo>
                  <a:cubicBezTo>
                    <a:pt x="2775" y="261"/>
                    <a:pt x="2782" y="257"/>
                    <a:pt x="2794" y="257"/>
                  </a:cubicBezTo>
                  <a:cubicBezTo>
                    <a:pt x="2795" y="257"/>
                    <a:pt x="2797" y="257"/>
                    <a:pt x="2798" y="257"/>
                  </a:cubicBezTo>
                  <a:cubicBezTo>
                    <a:pt x="2808" y="253"/>
                    <a:pt x="2821" y="244"/>
                    <a:pt x="2832" y="244"/>
                  </a:cubicBezTo>
                  <a:cubicBezTo>
                    <a:pt x="2835" y="244"/>
                    <a:pt x="2839" y="245"/>
                    <a:pt x="2841" y="247"/>
                  </a:cubicBezTo>
                  <a:cubicBezTo>
                    <a:pt x="2841" y="249"/>
                    <a:pt x="2835" y="247"/>
                    <a:pt x="2836" y="251"/>
                  </a:cubicBezTo>
                  <a:cubicBezTo>
                    <a:pt x="2838" y="254"/>
                    <a:pt x="2842" y="255"/>
                    <a:pt x="2846" y="255"/>
                  </a:cubicBezTo>
                  <a:cubicBezTo>
                    <a:pt x="2849" y="255"/>
                    <a:pt x="2852" y="254"/>
                    <a:pt x="2856" y="253"/>
                  </a:cubicBezTo>
                  <a:cubicBezTo>
                    <a:pt x="2860" y="253"/>
                    <a:pt x="2863" y="252"/>
                    <a:pt x="2867" y="252"/>
                  </a:cubicBezTo>
                  <a:cubicBezTo>
                    <a:pt x="2868" y="252"/>
                    <a:pt x="2869" y="252"/>
                    <a:pt x="2870" y="252"/>
                  </a:cubicBezTo>
                  <a:cubicBezTo>
                    <a:pt x="2872" y="247"/>
                    <a:pt x="2863" y="249"/>
                    <a:pt x="2864" y="244"/>
                  </a:cubicBezTo>
                  <a:cubicBezTo>
                    <a:pt x="2865" y="241"/>
                    <a:pt x="2869" y="240"/>
                    <a:pt x="2873" y="240"/>
                  </a:cubicBezTo>
                  <a:cubicBezTo>
                    <a:pt x="2876" y="240"/>
                    <a:pt x="2878" y="241"/>
                    <a:pt x="2880" y="241"/>
                  </a:cubicBezTo>
                  <a:cubicBezTo>
                    <a:pt x="2883" y="239"/>
                    <a:pt x="2885" y="237"/>
                    <a:pt x="2882" y="233"/>
                  </a:cubicBezTo>
                  <a:cubicBezTo>
                    <a:pt x="2870" y="231"/>
                    <a:pt x="2860" y="226"/>
                    <a:pt x="2850" y="222"/>
                  </a:cubicBezTo>
                  <a:cubicBezTo>
                    <a:pt x="2843" y="214"/>
                    <a:pt x="2843" y="201"/>
                    <a:pt x="2837" y="192"/>
                  </a:cubicBezTo>
                  <a:cubicBezTo>
                    <a:pt x="2840" y="188"/>
                    <a:pt x="2847" y="188"/>
                    <a:pt x="2848" y="183"/>
                  </a:cubicBezTo>
                  <a:cubicBezTo>
                    <a:pt x="2847" y="177"/>
                    <a:pt x="2840" y="173"/>
                    <a:pt x="2833" y="173"/>
                  </a:cubicBezTo>
                  <a:moveTo>
                    <a:pt x="2665" y="164"/>
                  </a:moveTo>
                  <a:cubicBezTo>
                    <a:pt x="2658" y="164"/>
                    <a:pt x="2651" y="166"/>
                    <a:pt x="2645" y="171"/>
                  </a:cubicBezTo>
                  <a:cubicBezTo>
                    <a:pt x="2656" y="187"/>
                    <a:pt x="2635" y="198"/>
                    <a:pt x="2632" y="214"/>
                  </a:cubicBezTo>
                  <a:cubicBezTo>
                    <a:pt x="2636" y="217"/>
                    <a:pt x="2642" y="217"/>
                    <a:pt x="2648" y="217"/>
                  </a:cubicBezTo>
                  <a:cubicBezTo>
                    <a:pt x="2649" y="217"/>
                    <a:pt x="2651" y="217"/>
                    <a:pt x="2652" y="217"/>
                  </a:cubicBezTo>
                  <a:cubicBezTo>
                    <a:pt x="2655" y="221"/>
                    <a:pt x="2659" y="222"/>
                    <a:pt x="2662" y="222"/>
                  </a:cubicBezTo>
                  <a:cubicBezTo>
                    <a:pt x="2669" y="222"/>
                    <a:pt x="2677" y="216"/>
                    <a:pt x="2683" y="213"/>
                  </a:cubicBezTo>
                  <a:cubicBezTo>
                    <a:pt x="2696" y="197"/>
                    <a:pt x="2717" y="189"/>
                    <a:pt x="2734" y="177"/>
                  </a:cubicBezTo>
                  <a:cubicBezTo>
                    <a:pt x="2728" y="172"/>
                    <a:pt x="2718" y="171"/>
                    <a:pt x="2710" y="167"/>
                  </a:cubicBezTo>
                  <a:cubicBezTo>
                    <a:pt x="2705" y="169"/>
                    <a:pt x="2703" y="172"/>
                    <a:pt x="2697" y="173"/>
                  </a:cubicBezTo>
                  <a:cubicBezTo>
                    <a:pt x="2689" y="168"/>
                    <a:pt x="2677" y="164"/>
                    <a:pt x="2665" y="164"/>
                  </a:cubicBezTo>
                  <a:moveTo>
                    <a:pt x="1117" y="163"/>
                  </a:moveTo>
                  <a:cubicBezTo>
                    <a:pt x="1114" y="163"/>
                    <a:pt x="1113" y="165"/>
                    <a:pt x="1114" y="168"/>
                  </a:cubicBezTo>
                  <a:cubicBezTo>
                    <a:pt x="1115" y="170"/>
                    <a:pt x="1116" y="172"/>
                    <a:pt x="1119" y="172"/>
                  </a:cubicBezTo>
                  <a:cubicBezTo>
                    <a:pt x="1121" y="172"/>
                    <a:pt x="1123" y="171"/>
                    <a:pt x="1126" y="166"/>
                  </a:cubicBezTo>
                  <a:cubicBezTo>
                    <a:pt x="1122" y="164"/>
                    <a:pt x="1119" y="163"/>
                    <a:pt x="1117" y="163"/>
                  </a:cubicBezTo>
                  <a:moveTo>
                    <a:pt x="1237" y="150"/>
                  </a:moveTo>
                  <a:cubicBezTo>
                    <a:pt x="1235" y="150"/>
                    <a:pt x="1233" y="150"/>
                    <a:pt x="1231" y="150"/>
                  </a:cubicBezTo>
                  <a:cubicBezTo>
                    <a:pt x="1228" y="154"/>
                    <a:pt x="1233" y="159"/>
                    <a:pt x="1229" y="161"/>
                  </a:cubicBezTo>
                  <a:cubicBezTo>
                    <a:pt x="1224" y="158"/>
                    <a:pt x="1219" y="158"/>
                    <a:pt x="1214" y="158"/>
                  </a:cubicBezTo>
                  <a:cubicBezTo>
                    <a:pt x="1207" y="158"/>
                    <a:pt x="1200" y="159"/>
                    <a:pt x="1193" y="161"/>
                  </a:cubicBezTo>
                  <a:cubicBezTo>
                    <a:pt x="1186" y="162"/>
                    <a:pt x="1180" y="164"/>
                    <a:pt x="1174" y="164"/>
                  </a:cubicBezTo>
                  <a:cubicBezTo>
                    <a:pt x="1172" y="164"/>
                    <a:pt x="1171" y="164"/>
                    <a:pt x="1169" y="163"/>
                  </a:cubicBezTo>
                  <a:cubicBezTo>
                    <a:pt x="1165" y="167"/>
                    <a:pt x="1170" y="176"/>
                    <a:pt x="1166" y="181"/>
                  </a:cubicBezTo>
                  <a:cubicBezTo>
                    <a:pt x="1168" y="186"/>
                    <a:pt x="1174" y="188"/>
                    <a:pt x="1175" y="193"/>
                  </a:cubicBezTo>
                  <a:cubicBezTo>
                    <a:pt x="1173" y="197"/>
                    <a:pt x="1170" y="201"/>
                    <a:pt x="1163" y="201"/>
                  </a:cubicBezTo>
                  <a:cubicBezTo>
                    <a:pt x="1163" y="201"/>
                    <a:pt x="1162" y="201"/>
                    <a:pt x="1162" y="201"/>
                  </a:cubicBezTo>
                  <a:cubicBezTo>
                    <a:pt x="1158" y="198"/>
                    <a:pt x="1165" y="195"/>
                    <a:pt x="1162" y="192"/>
                  </a:cubicBezTo>
                  <a:cubicBezTo>
                    <a:pt x="1160" y="192"/>
                    <a:pt x="1158" y="192"/>
                    <a:pt x="1156" y="192"/>
                  </a:cubicBezTo>
                  <a:cubicBezTo>
                    <a:pt x="1153" y="192"/>
                    <a:pt x="1149" y="192"/>
                    <a:pt x="1145" y="192"/>
                  </a:cubicBezTo>
                  <a:cubicBezTo>
                    <a:pt x="1141" y="192"/>
                    <a:pt x="1137" y="192"/>
                    <a:pt x="1133" y="192"/>
                  </a:cubicBezTo>
                  <a:cubicBezTo>
                    <a:pt x="1115" y="192"/>
                    <a:pt x="1099" y="194"/>
                    <a:pt x="1105" y="211"/>
                  </a:cubicBezTo>
                  <a:cubicBezTo>
                    <a:pt x="1111" y="215"/>
                    <a:pt x="1134" y="220"/>
                    <a:pt x="1136" y="231"/>
                  </a:cubicBezTo>
                  <a:cubicBezTo>
                    <a:pt x="1137" y="238"/>
                    <a:pt x="1131" y="242"/>
                    <a:pt x="1126" y="242"/>
                  </a:cubicBezTo>
                  <a:cubicBezTo>
                    <a:pt x="1122" y="242"/>
                    <a:pt x="1118" y="240"/>
                    <a:pt x="1117" y="237"/>
                  </a:cubicBezTo>
                  <a:cubicBezTo>
                    <a:pt x="1118" y="232"/>
                    <a:pt x="1124" y="233"/>
                    <a:pt x="1125" y="227"/>
                  </a:cubicBezTo>
                  <a:cubicBezTo>
                    <a:pt x="1106" y="225"/>
                    <a:pt x="1100" y="214"/>
                    <a:pt x="1080" y="213"/>
                  </a:cubicBezTo>
                  <a:cubicBezTo>
                    <a:pt x="1074" y="215"/>
                    <a:pt x="1078" y="220"/>
                    <a:pt x="1074" y="222"/>
                  </a:cubicBezTo>
                  <a:cubicBezTo>
                    <a:pt x="1073" y="222"/>
                    <a:pt x="1073" y="222"/>
                    <a:pt x="1073" y="222"/>
                  </a:cubicBezTo>
                  <a:cubicBezTo>
                    <a:pt x="1071" y="222"/>
                    <a:pt x="1069" y="221"/>
                    <a:pt x="1067" y="220"/>
                  </a:cubicBezTo>
                  <a:cubicBezTo>
                    <a:pt x="1066" y="219"/>
                    <a:pt x="1064" y="218"/>
                    <a:pt x="1062" y="218"/>
                  </a:cubicBezTo>
                  <a:cubicBezTo>
                    <a:pt x="1061" y="218"/>
                    <a:pt x="1060" y="218"/>
                    <a:pt x="1059" y="219"/>
                  </a:cubicBezTo>
                  <a:cubicBezTo>
                    <a:pt x="1054" y="233"/>
                    <a:pt x="1082" y="226"/>
                    <a:pt x="1085" y="237"/>
                  </a:cubicBezTo>
                  <a:cubicBezTo>
                    <a:pt x="1082" y="237"/>
                    <a:pt x="1079" y="238"/>
                    <a:pt x="1076" y="238"/>
                  </a:cubicBezTo>
                  <a:cubicBezTo>
                    <a:pt x="1067" y="238"/>
                    <a:pt x="1058" y="235"/>
                    <a:pt x="1054" y="229"/>
                  </a:cubicBezTo>
                  <a:cubicBezTo>
                    <a:pt x="1051" y="226"/>
                    <a:pt x="1052" y="221"/>
                    <a:pt x="1047" y="218"/>
                  </a:cubicBezTo>
                  <a:cubicBezTo>
                    <a:pt x="1037" y="220"/>
                    <a:pt x="1032" y="224"/>
                    <a:pt x="1027" y="230"/>
                  </a:cubicBezTo>
                  <a:cubicBezTo>
                    <a:pt x="1035" y="238"/>
                    <a:pt x="1037" y="252"/>
                    <a:pt x="1031" y="264"/>
                  </a:cubicBezTo>
                  <a:cubicBezTo>
                    <a:pt x="1034" y="264"/>
                    <a:pt x="1037" y="265"/>
                    <a:pt x="1041" y="265"/>
                  </a:cubicBezTo>
                  <a:cubicBezTo>
                    <a:pt x="1044" y="265"/>
                    <a:pt x="1047" y="264"/>
                    <a:pt x="1049" y="264"/>
                  </a:cubicBezTo>
                  <a:cubicBezTo>
                    <a:pt x="1052" y="264"/>
                    <a:pt x="1055" y="264"/>
                    <a:pt x="1058" y="264"/>
                  </a:cubicBezTo>
                  <a:cubicBezTo>
                    <a:pt x="1067" y="264"/>
                    <a:pt x="1075" y="266"/>
                    <a:pt x="1078" y="275"/>
                  </a:cubicBezTo>
                  <a:cubicBezTo>
                    <a:pt x="1080" y="281"/>
                    <a:pt x="1076" y="285"/>
                    <a:pt x="1080" y="292"/>
                  </a:cubicBezTo>
                  <a:cubicBezTo>
                    <a:pt x="1078" y="293"/>
                    <a:pt x="1076" y="293"/>
                    <a:pt x="1075" y="293"/>
                  </a:cubicBezTo>
                  <a:cubicBezTo>
                    <a:pt x="1066" y="293"/>
                    <a:pt x="1067" y="281"/>
                    <a:pt x="1066" y="274"/>
                  </a:cubicBezTo>
                  <a:cubicBezTo>
                    <a:pt x="1063" y="272"/>
                    <a:pt x="1058" y="271"/>
                    <a:pt x="1052" y="271"/>
                  </a:cubicBezTo>
                  <a:cubicBezTo>
                    <a:pt x="1048" y="271"/>
                    <a:pt x="1044" y="271"/>
                    <a:pt x="1041" y="272"/>
                  </a:cubicBezTo>
                  <a:cubicBezTo>
                    <a:pt x="1040" y="278"/>
                    <a:pt x="1047" y="278"/>
                    <a:pt x="1047" y="283"/>
                  </a:cubicBezTo>
                  <a:cubicBezTo>
                    <a:pt x="1045" y="287"/>
                    <a:pt x="1038" y="286"/>
                    <a:pt x="1035" y="290"/>
                  </a:cubicBezTo>
                  <a:cubicBezTo>
                    <a:pt x="1036" y="302"/>
                    <a:pt x="1018" y="308"/>
                    <a:pt x="1001" y="308"/>
                  </a:cubicBezTo>
                  <a:cubicBezTo>
                    <a:pt x="989" y="308"/>
                    <a:pt x="978" y="305"/>
                    <a:pt x="974" y="300"/>
                  </a:cubicBezTo>
                  <a:cubicBezTo>
                    <a:pt x="976" y="297"/>
                    <a:pt x="980" y="296"/>
                    <a:pt x="984" y="296"/>
                  </a:cubicBezTo>
                  <a:cubicBezTo>
                    <a:pt x="991" y="296"/>
                    <a:pt x="998" y="299"/>
                    <a:pt x="1003" y="301"/>
                  </a:cubicBezTo>
                  <a:cubicBezTo>
                    <a:pt x="1016" y="296"/>
                    <a:pt x="1025" y="288"/>
                    <a:pt x="1028" y="275"/>
                  </a:cubicBezTo>
                  <a:cubicBezTo>
                    <a:pt x="1016" y="268"/>
                    <a:pt x="1026" y="250"/>
                    <a:pt x="1024" y="239"/>
                  </a:cubicBezTo>
                  <a:cubicBezTo>
                    <a:pt x="1023" y="234"/>
                    <a:pt x="1016" y="233"/>
                    <a:pt x="1017" y="228"/>
                  </a:cubicBezTo>
                  <a:cubicBezTo>
                    <a:pt x="1027" y="222"/>
                    <a:pt x="1026" y="208"/>
                    <a:pt x="1013" y="205"/>
                  </a:cubicBezTo>
                  <a:cubicBezTo>
                    <a:pt x="1011" y="201"/>
                    <a:pt x="1012" y="197"/>
                    <a:pt x="1008" y="195"/>
                  </a:cubicBezTo>
                  <a:cubicBezTo>
                    <a:pt x="1007" y="195"/>
                    <a:pt x="1005" y="195"/>
                    <a:pt x="1004" y="195"/>
                  </a:cubicBezTo>
                  <a:cubicBezTo>
                    <a:pt x="1000" y="195"/>
                    <a:pt x="997" y="195"/>
                    <a:pt x="997" y="199"/>
                  </a:cubicBezTo>
                  <a:cubicBezTo>
                    <a:pt x="998" y="204"/>
                    <a:pt x="1008" y="201"/>
                    <a:pt x="1008" y="206"/>
                  </a:cubicBezTo>
                  <a:cubicBezTo>
                    <a:pt x="1007" y="207"/>
                    <a:pt x="1005" y="207"/>
                    <a:pt x="1004" y="207"/>
                  </a:cubicBezTo>
                  <a:cubicBezTo>
                    <a:pt x="1002" y="207"/>
                    <a:pt x="1000" y="207"/>
                    <a:pt x="998" y="206"/>
                  </a:cubicBezTo>
                  <a:cubicBezTo>
                    <a:pt x="996" y="206"/>
                    <a:pt x="994" y="205"/>
                    <a:pt x="992" y="205"/>
                  </a:cubicBezTo>
                  <a:cubicBezTo>
                    <a:pt x="991" y="205"/>
                    <a:pt x="989" y="206"/>
                    <a:pt x="988" y="206"/>
                  </a:cubicBezTo>
                  <a:cubicBezTo>
                    <a:pt x="986" y="220"/>
                    <a:pt x="979" y="230"/>
                    <a:pt x="964" y="233"/>
                  </a:cubicBezTo>
                  <a:cubicBezTo>
                    <a:pt x="962" y="240"/>
                    <a:pt x="970" y="245"/>
                    <a:pt x="965" y="253"/>
                  </a:cubicBezTo>
                  <a:cubicBezTo>
                    <a:pt x="972" y="259"/>
                    <a:pt x="980" y="264"/>
                    <a:pt x="987" y="270"/>
                  </a:cubicBezTo>
                  <a:cubicBezTo>
                    <a:pt x="985" y="274"/>
                    <a:pt x="983" y="277"/>
                    <a:pt x="978" y="278"/>
                  </a:cubicBezTo>
                  <a:cubicBezTo>
                    <a:pt x="958" y="270"/>
                    <a:pt x="940" y="257"/>
                    <a:pt x="912" y="257"/>
                  </a:cubicBezTo>
                  <a:cubicBezTo>
                    <a:pt x="908" y="257"/>
                    <a:pt x="905" y="257"/>
                    <a:pt x="902" y="257"/>
                  </a:cubicBezTo>
                  <a:cubicBezTo>
                    <a:pt x="898" y="256"/>
                    <a:pt x="897" y="251"/>
                    <a:pt x="894" y="249"/>
                  </a:cubicBezTo>
                  <a:cubicBezTo>
                    <a:pt x="890" y="249"/>
                    <a:pt x="886" y="246"/>
                    <a:pt x="883" y="246"/>
                  </a:cubicBezTo>
                  <a:cubicBezTo>
                    <a:pt x="881" y="246"/>
                    <a:pt x="880" y="247"/>
                    <a:pt x="879" y="248"/>
                  </a:cubicBezTo>
                  <a:cubicBezTo>
                    <a:pt x="877" y="260"/>
                    <a:pt x="900" y="258"/>
                    <a:pt x="903" y="270"/>
                  </a:cubicBezTo>
                  <a:cubicBezTo>
                    <a:pt x="899" y="272"/>
                    <a:pt x="893" y="276"/>
                    <a:pt x="887" y="276"/>
                  </a:cubicBezTo>
                  <a:cubicBezTo>
                    <a:pt x="887" y="276"/>
                    <a:pt x="886" y="276"/>
                    <a:pt x="885" y="276"/>
                  </a:cubicBezTo>
                  <a:cubicBezTo>
                    <a:pt x="882" y="273"/>
                    <a:pt x="887" y="269"/>
                    <a:pt x="884" y="266"/>
                  </a:cubicBezTo>
                  <a:cubicBezTo>
                    <a:pt x="875" y="268"/>
                    <a:pt x="870" y="274"/>
                    <a:pt x="861" y="274"/>
                  </a:cubicBezTo>
                  <a:cubicBezTo>
                    <a:pt x="858" y="274"/>
                    <a:pt x="856" y="274"/>
                    <a:pt x="852" y="273"/>
                  </a:cubicBezTo>
                  <a:cubicBezTo>
                    <a:pt x="846" y="276"/>
                    <a:pt x="838" y="284"/>
                    <a:pt x="829" y="284"/>
                  </a:cubicBezTo>
                  <a:cubicBezTo>
                    <a:pt x="827" y="284"/>
                    <a:pt x="825" y="284"/>
                    <a:pt x="823" y="283"/>
                  </a:cubicBezTo>
                  <a:cubicBezTo>
                    <a:pt x="827" y="279"/>
                    <a:pt x="837" y="275"/>
                    <a:pt x="834" y="268"/>
                  </a:cubicBezTo>
                  <a:cubicBezTo>
                    <a:pt x="834" y="268"/>
                    <a:pt x="833" y="268"/>
                    <a:pt x="833" y="268"/>
                  </a:cubicBezTo>
                  <a:cubicBezTo>
                    <a:pt x="826" y="268"/>
                    <a:pt x="822" y="274"/>
                    <a:pt x="817" y="275"/>
                  </a:cubicBezTo>
                  <a:cubicBezTo>
                    <a:pt x="815" y="275"/>
                    <a:pt x="814" y="275"/>
                    <a:pt x="812" y="275"/>
                  </a:cubicBezTo>
                  <a:cubicBezTo>
                    <a:pt x="811" y="275"/>
                    <a:pt x="810" y="275"/>
                    <a:pt x="809" y="275"/>
                  </a:cubicBezTo>
                  <a:cubicBezTo>
                    <a:pt x="808" y="275"/>
                    <a:pt x="806" y="275"/>
                    <a:pt x="805" y="275"/>
                  </a:cubicBezTo>
                  <a:cubicBezTo>
                    <a:pt x="803" y="275"/>
                    <a:pt x="801" y="275"/>
                    <a:pt x="799" y="276"/>
                  </a:cubicBezTo>
                  <a:cubicBezTo>
                    <a:pt x="796" y="277"/>
                    <a:pt x="791" y="281"/>
                    <a:pt x="787" y="283"/>
                  </a:cubicBezTo>
                  <a:cubicBezTo>
                    <a:pt x="784" y="284"/>
                    <a:pt x="780" y="285"/>
                    <a:pt x="778" y="286"/>
                  </a:cubicBezTo>
                  <a:cubicBezTo>
                    <a:pt x="770" y="290"/>
                    <a:pt x="767" y="298"/>
                    <a:pt x="761" y="299"/>
                  </a:cubicBezTo>
                  <a:cubicBezTo>
                    <a:pt x="760" y="299"/>
                    <a:pt x="760" y="299"/>
                    <a:pt x="759" y="299"/>
                  </a:cubicBezTo>
                  <a:cubicBezTo>
                    <a:pt x="753" y="299"/>
                    <a:pt x="746" y="295"/>
                    <a:pt x="743" y="291"/>
                  </a:cubicBezTo>
                  <a:cubicBezTo>
                    <a:pt x="745" y="285"/>
                    <a:pt x="758" y="288"/>
                    <a:pt x="761" y="282"/>
                  </a:cubicBezTo>
                  <a:cubicBezTo>
                    <a:pt x="755" y="276"/>
                    <a:pt x="745" y="270"/>
                    <a:pt x="734" y="270"/>
                  </a:cubicBezTo>
                  <a:cubicBezTo>
                    <a:pt x="732" y="270"/>
                    <a:pt x="730" y="271"/>
                    <a:pt x="728" y="271"/>
                  </a:cubicBezTo>
                  <a:cubicBezTo>
                    <a:pt x="733" y="277"/>
                    <a:pt x="731" y="284"/>
                    <a:pt x="732" y="292"/>
                  </a:cubicBezTo>
                  <a:cubicBezTo>
                    <a:pt x="733" y="298"/>
                    <a:pt x="742" y="307"/>
                    <a:pt x="732" y="309"/>
                  </a:cubicBezTo>
                  <a:cubicBezTo>
                    <a:pt x="726" y="308"/>
                    <a:pt x="724" y="303"/>
                    <a:pt x="716" y="303"/>
                  </a:cubicBezTo>
                  <a:cubicBezTo>
                    <a:pt x="715" y="303"/>
                    <a:pt x="713" y="303"/>
                    <a:pt x="711" y="303"/>
                  </a:cubicBezTo>
                  <a:cubicBezTo>
                    <a:pt x="707" y="310"/>
                    <a:pt x="696" y="312"/>
                    <a:pt x="691" y="319"/>
                  </a:cubicBezTo>
                  <a:cubicBezTo>
                    <a:pt x="693" y="323"/>
                    <a:pt x="698" y="325"/>
                    <a:pt x="695" y="329"/>
                  </a:cubicBezTo>
                  <a:cubicBezTo>
                    <a:pt x="693" y="330"/>
                    <a:pt x="691" y="330"/>
                    <a:pt x="690" y="330"/>
                  </a:cubicBezTo>
                  <a:cubicBezTo>
                    <a:pt x="684" y="330"/>
                    <a:pt x="678" y="328"/>
                    <a:pt x="673" y="325"/>
                  </a:cubicBezTo>
                  <a:cubicBezTo>
                    <a:pt x="668" y="323"/>
                    <a:pt x="663" y="321"/>
                    <a:pt x="658" y="321"/>
                  </a:cubicBezTo>
                  <a:cubicBezTo>
                    <a:pt x="658" y="321"/>
                    <a:pt x="658" y="321"/>
                    <a:pt x="658" y="321"/>
                  </a:cubicBezTo>
                  <a:cubicBezTo>
                    <a:pt x="655" y="325"/>
                    <a:pt x="661" y="329"/>
                    <a:pt x="663" y="332"/>
                  </a:cubicBezTo>
                  <a:cubicBezTo>
                    <a:pt x="665" y="334"/>
                    <a:pt x="673" y="332"/>
                    <a:pt x="674" y="335"/>
                  </a:cubicBezTo>
                  <a:cubicBezTo>
                    <a:pt x="672" y="340"/>
                    <a:pt x="669" y="342"/>
                    <a:pt x="666" y="342"/>
                  </a:cubicBezTo>
                  <a:cubicBezTo>
                    <a:pt x="660" y="342"/>
                    <a:pt x="654" y="337"/>
                    <a:pt x="649" y="335"/>
                  </a:cubicBezTo>
                  <a:cubicBezTo>
                    <a:pt x="646" y="333"/>
                    <a:pt x="643" y="334"/>
                    <a:pt x="640" y="333"/>
                  </a:cubicBezTo>
                  <a:cubicBezTo>
                    <a:pt x="631" y="328"/>
                    <a:pt x="639" y="322"/>
                    <a:pt x="642" y="315"/>
                  </a:cubicBezTo>
                  <a:cubicBezTo>
                    <a:pt x="635" y="307"/>
                    <a:pt x="615" y="305"/>
                    <a:pt x="616" y="293"/>
                  </a:cubicBezTo>
                  <a:cubicBezTo>
                    <a:pt x="626" y="294"/>
                    <a:pt x="636" y="303"/>
                    <a:pt x="650" y="306"/>
                  </a:cubicBezTo>
                  <a:cubicBezTo>
                    <a:pt x="660" y="308"/>
                    <a:pt x="669" y="309"/>
                    <a:pt x="678" y="309"/>
                  </a:cubicBezTo>
                  <a:cubicBezTo>
                    <a:pt x="689" y="309"/>
                    <a:pt x="699" y="307"/>
                    <a:pt x="705" y="299"/>
                  </a:cubicBezTo>
                  <a:cubicBezTo>
                    <a:pt x="710" y="290"/>
                    <a:pt x="696" y="279"/>
                    <a:pt x="684" y="279"/>
                  </a:cubicBezTo>
                  <a:cubicBezTo>
                    <a:pt x="683" y="279"/>
                    <a:pt x="683" y="279"/>
                    <a:pt x="683" y="279"/>
                  </a:cubicBezTo>
                  <a:cubicBezTo>
                    <a:pt x="667" y="270"/>
                    <a:pt x="646" y="265"/>
                    <a:pt x="621" y="264"/>
                  </a:cubicBezTo>
                  <a:cubicBezTo>
                    <a:pt x="620" y="260"/>
                    <a:pt x="621" y="255"/>
                    <a:pt x="619" y="253"/>
                  </a:cubicBezTo>
                  <a:cubicBezTo>
                    <a:pt x="609" y="255"/>
                    <a:pt x="602" y="259"/>
                    <a:pt x="592" y="261"/>
                  </a:cubicBezTo>
                  <a:cubicBezTo>
                    <a:pt x="591" y="259"/>
                    <a:pt x="588" y="259"/>
                    <a:pt x="588" y="256"/>
                  </a:cubicBezTo>
                  <a:cubicBezTo>
                    <a:pt x="592" y="252"/>
                    <a:pt x="599" y="248"/>
                    <a:pt x="594" y="241"/>
                  </a:cubicBezTo>
                  <a:cubicBezTo>
                    <a:pt x="592" y="241"/>
                    <a:pt x="591" y="240"/>
                    <a:pt x="590" y="240"/>
                  </a:cubicBezTo>
                  <a:cubicBezTo>
                    <a:pt x="586" y="240"/>
                    <a:pt x="583" y="243"/>
                    <a:pt x="578" y="243"/>
                  </a:cubicBezTo>
                  <a:cubicBezTo>
                    <a:pt x="577" y="240"/>
                    <a:pt x="578" y="235"/>
                    <a:pt x="573" y="235"/>
                  </a:cubicBezTo>
                  <a:cubicBezTo>
                    <a:pt x="572" y="235"/>
                    <a:pt x="572" y="235"/>
                    <a:pt x="572" y="235"/>
                  </a:cubicBezTo>
                  <a:cubicBezTo>
                    <a:pt x="565" y="237"/>
                    <a:pt x="569" y="243"/>
                    <a:pt x="562" y="245"/>
                  </a:cubicBezTo>
                  <a:cubicBezTo>
                    <a:pt x="561" y="245"/>
                    <a:pt x="560" y="245"/>
                    <a:pt x="560" y="245"/>
                  </a:cubicBezTo>
                  <a:cubicBezTo>
                    <a:pt x="554" y="245"/>
                    <a:pt x="549" y="241"/>
                    <a:pt x="544" y="239"/>
                  </a:cubicBezTo>
                  <a:cubicBezTo>
                    <a:pt x="537" y="245"/>
                    <a:pt x="527" y="250"/>
                    <a:pt x="516" y="250"/>
                  </a:cubicBezTo>
                  <a:cubicBezTo>
                    <a:pt x="513" y="250"/>
                    <a:pt x="510" y="250"/>
                    <a:pt x="506" y="249"/>
                  </a:cubicBezTo>
                  <a:cubicBezTo>
                    <a:pt x="504" y="252"/>
                    <a:pt x="509" y="254"/>
                    <a:pt x="506" y="257"/>
                  </a:cubicBezTo>
                  <a:cubicBezTo>
                    <a:pt x="503" y="260"/>
                    <a:pt x="499" y="260"/>
                    <a:pt x="495" y="260"/>
                  </a:cubicBezTo>
                  <a:cubicBezTo>
                    <a:pt x="491" y="260"/>
                    <a:pt x="487" y="260"/>
                    <a:pt x="482" y="259"/>
                  </a:cubicBezTo>
                  <a:cubicBezTo>
                    <a:pt x="473" y="263"/>
                    <a:pt x="470" y="271"/>
                    <a:pt x="457" y="272"/>
                  </a:cubicBezTo>
                  <a:cubicBezTo>
                    <a:pt x="452" y="271"/>
                    <a:pt x="452" y="265"/>
                    <a:pt x="450" y="263"/>
                  </a:cubicBezTo>
                  <a:cubicBezTo>
                    <a:pt x="443" y="265"/>
                    <a:pt x="437" y="268"/>
                    <a:pt x="434" y="275"/>
                  </a:cubicBezTo>
                  <a:cubicBezTo>
                    <a:pt x="440" y="278"/>
                    <a:pt x="446" y="276"/>
                    <a:pt x="452" y="277"/>
                  </a:cubicBezTo>
                  <a:cubicBezTo>
                    <a:pt x="447" y="280"/>
                    <a:pt x="441" y="283"/>
                    <a:pt x="440" y="290"/>
                  </a:cubicBezTo>
                  <a:cubicBezTo>
                    <a:pt x="434" y="293"/>
                    <a:pt x="428" y="296"/>
                    <a:pt x="423" y="300"/>
                  </a:cubicBezTo>
                  <a:cubicBezTo>
                    <a:pt x="425" y="313"/>
                    <a:pt x="412" y="321"/>
                    <a:pt x="400" y="326"/>
                  </a:cubicBezTo>
                  <a:cubicBezTo>
                    <a:pt x="397" y="328"/>
                    <a:pt x="403" y="330"/>
                    <a:pt x="400" y="332"/>
                  </a:cubicBezTo>
                  <a:cubicBezTo>
                    <a:pt x="395" y="334"/>
                    <a:pt x="388" y="335"/>
                    <a:pt x="387" y="341"/>
                  </a:cubicBezTo>
                  <a:cubicBezTo>
                    <a:pt x="388" y="343"/>
                    <a:pt x="389" y="343"/>
                    <a:pt x="391" y="343"/>
                  </a:cubicBezTo>
                  <a:cubicBezTo>
                    <a:pt x="391" y="343"/>
                    <a:pt x="392" y="343"/>
                    <a:pt x="392" y="343"/>
                  </a:cubicBezTo>
                  <a:cubicBezTo>
                    <a:pt x="393" y="343"/>
                    <a:pt x="393" y="343"/>
                    <a:pt x="394" y="343"/>
                  </a:cubicBezTo>
                  <a:cubicBezTo>
                    <a:pt x="396" y="343"/>
                    <a:pt x="398" y="343"/>
                    <a:pt x="398" y="346"/>
                  </a:cubicBezTo>
                  <a:cubicBezTo>
                    <a:pt x="397" y="348"/>
                    <a:pt x="395" y="349"/>
                    <a:pt x="393" y="349"/>
                  </a:cubicBezTo>
                  <a:cubicBezTo>
                    <a:pt x="390" y="349"/>
                    <a:pt x="387" y="347"/>
                    <a:pt x="383" y="347"/>
                  </a:cubicBezTo>
                  <a:cubicBezTo>
                    <a:pt x="379" y="348"/>
                    <a:pt x="381" y="354"/>
                    <a:pt x="376" y="354"/>
                  </a:cubicBezTo>
                  <a:cubicBezTo>
                    <a:pt x="373" y="353"/>
                    <a:pt x="370" y="353"/>
                    <a:pt x="368" y="353"/>
                  </a:cubicBezTo>
                  <a:cubicBezTo>
                    <a:pt x="363" y="353"/>
                    <a:pt x="360" y="355"/>
                    <a:pt x="356" y="357"/>
                  </a:cubicBezTo>
                  <a:cubicBezTo>
                    <a:pt x="352" y="359"/>
                    <a:pt x="347" y="361"/>
                    <a:pt x="342" y="361"/>
                  </a:cubicBezTo>
                  <a:cubicBezTo>
                    <a:pt x="342" y="361"/>
                    <a:pt x="342" y="361"/>
                    <a:pt x="341" y="361"/>
                  </a:cubicBezTo>
                  <a:cubicBezTo>
                    <a:pt x="343" y="367"/>
                    <a:pt x="340" y="375"/>
                    <a:pt x="344" y="380"/>
                  </a:cubicBezTo>
                  <a:cubicBezTo>
                    <a:pt x="341" y="382"/>
                    <a:pt x="336" y="381"/>
                    <a:pt x="337" y="386"/>
                  </a:cubicBezTo>
                  <a:cubicBezTo>
                    <a:pt x="338" y="387"/>
                    <a:pt x="339" y="387"/>
                    <a:pt x="341" y="387"/>
                  </a:cubicBezTo>
                  <a:cubicBezTo>
                    <a:pt x="342" y="387"/>
                    <a:pt x="343" y="387"/>
                    <a:pt x="344" y="387"/>
                  </a:cubicBezTo>
                  <a:cubicBezTo>
                    <a:pt x="345" y="387"/>
                    <a:pt x="346" y="387"/>
                    <a:pt x="347" y="387"/>
                  </a:cubicBezTo>
                  <a:cubicBezTo>
                    <a:pt x="349" y="387"/>
                    <a:pt x="350" y="387"/>
                    <a:pt x="351" y="389"/>
                  </a:cubicBezTo>
                  <a:cubicBezTo>
                    <a:pt x="349" y="392"/>
                    <a:pt x="344" y="393"/>
                    <a:pt x="341" y="397"/>
                  </a:cubicBezTo>
                  <a:cubicBezTo>
                    <a:pt x="344" y="408"/>
                    <a:pt x="350" y="415"/>
                    <a:pt x="365" y="416"/>
                  </a:cubicBezTo>
                  <a:cubicBezTo>
                    <a:pt x="376" y="412"/>
                    <a:pt x="381" y="403"/>
                    <a:pt x="396" y="402"/>
                  </a:cubicBezTo>
                  <a:cubicBezTo>
                    <a:pt x="403" y="411"/>
                    <a:pt x="418" y="421"/>
                    <a:pt x="408" y="437"/>
                  </a:cubicBezTo>
                  <a:cubicBezTo>
                    <a:pt x="411" y="443"/>
                    <a:pt x="417" y="447"/>
                    <a:pt x="423" y="447"/>
                  </a:cubicBezTo>
                  <a:cubicBezTo>
                    <a:pt x="428" y="447"/>
                    <a:pt x="434" y="444"/>
                    <a:pt x="438" y="440"/>
                  </a:cubicBezTo>
                  <a:cubicBezTo>
                    <a:pt x="439" y="440"/>
                    <a:pt x="440" y="440"/>
                    <a:pt x="441" y="440"/>
                  </a:cubicBezTo>
                  <a:cubicBezTo>
                    <a:pt x="452" y="440"/>
                    <a:pt x="469" y="432"/>
                    <a:pt x="459" y="423"/>
                  </a:cubicBezTo>
                  <a:cubicBezTo>
                    <a:pt x="455" y="424"/>
                    <a:pt x="457" y="431"/>
                    <a:pt x="452" y="431"/>
                  </a:cubicBezTo>
                  <a:cubicBezTo>
                    <a:pt x="452" y="431"/>
                    <a:pt x="452" y="430"/>
                    <a:pt x="451" y="430"/>
                  </a:cubicBezTo>
                  <a:cubicBezTo>
                    <a:pt x="441" y="408"/>
                    <a:pt x="478" y="409"/>
                    <a:pt x="477" y="388"/>
                  </a:cubicBezTo>
                  <a:cubicBezTo>
                    <a:pt x="474" y="383"/>
                    <a:pt x="465" y="384"/>
                    <a:pt x="462" y="379"/>
                  </a:cubicBezTo>
                  <a:cubicBezTo>
                    <a:pt x="465" y="368"/>
                    <a:pt x="463" y="361"/>
                    <a:pt x="468" y="355"/>
                  </a:cubicBezTo>
                  <a:cubicBezTo>
                    <a:pt x="477" y="344"/>
                    <a:pt x="505" y="345"/>
                    <a:pt x="509" y="330"/>
                  </a:cubicBezTo>
                  <a:cubicBezTo>
                    <a:pt x="508" y="327"/>
                    <a:pt x="506" y="325"/>
                    <a:pt x="504" y="322"/>
                  </a:cubicBezTo>
                  <a:cubicBezTo>
                    <a:pt x="509" y="310"/>
                    <a:pt x="526" y="315"/>
                    <a:pt x="541" y="312"/>
                  </a:cubicBezTo>
                  <a:cubicBezTo>
                    <a:pt x="564" y="325"/>
                    <a:pt x="521" y="335"/>
                    <a:pt x="516" y="346"/>
                  </a:cubicBezTo>
                  <a:cubicBezTo>
                    <a:pt x="506" y="348"/>
                    <a:pt x="504" y="358"/>
                    <a:pt x="501" y="366"/>
                  </a:cubicBezTo>
                  <a:cubicBezTo>
                    <a:pt x="506" y="370"/>
                    <a:pt x="504" y="376"/>
                    <a:pt x="501" y="381"/>
                  </a:cubicBezTo>
                  <a:cubicBezTo>
                    <a:pt x="509" y="387"/>
                    <a:pt x="519" y="390"/>
                    <a:pt x="529" y="390"/>
                  </a:cubicBezTo>
                  <a:cubicBezTo>
                    <a:pt x="538" y="390"/>
                    <a:pt x="548" y="388"/>
                    <a:pt x="558" y="386"/>
                  </a:cubicBezTo>
                  <a:cubicBezTo>
                    <a:pt x="565" y="385"/>
                    <a:pt x="570" y="382"/>
                    <a:pt x="575" y="382"/>
                  </a:cubicBezTo>
                  <a:cubicBezTo>
                    <a:pt x="579" y="382"/>
                    <a:pt x="582" y="384"/>
                    <a:pt x="585" y="389"/>
                  </a:cubicBezTo>
                  <a:cubicBezTo>
                    <a:pt x="582" y="394"/>
                    <a:pt x="572" y="398"/>
                    <a:pt x="563" y="398"/>
                  </a:cubicBezTo>
                  <a:cubicBezTo>
                    <a:pt x="558" y="398"/>
                    <a:pt x="554" y="397"/>
                    <a:pt x="551" y="394"/>
                  </a:cubicBezTo>
                  <a:cubicBezTo>
                    <a:pt x="545" y="398"/>
                    <a:pt x="533" y="397"/>
                    <a:pt x="529" y="403"/>
                  </a:cubicBezTo>
                  <a:cubicBezTo>
                    <a:pt x="534" y="411"/>
                    <a:pt x="538" y="422"/>
                    <a:pt x="527" y="429"/>
                  </a:cubicBezTo>
                  <a:cubicBezTo>
                    <a:pt x="520" y="426"/>
                    <a:pt x="522" y="419"/>
                    <a:pt x="515" y="417"/>
                  </a:cubicBezTo>
                  <a:cubicBezTo>
                    <a:pt x="515" y="417"/>
                    <a:pt x="514" y="417"/>
                    <a:pt x="513" y="417"/>
                  </a:cubicBezTo>
                  <a:cubicBezTo>
                    <a:pt x="501" y="417"/>
                    <a:pt x="499" y="437"/>
                    <a:pt x="501" y="449"/>
                  </a:cubicBezTo>
                  <a:cubicBezTo>
                    <a:pt x="496" y="453"/>
                    <a:pt x="488" y="456"/>
                    <a:pt x="481" y="458"/>
                  </a:cubicBezTo>
                  <a:cubicBezTo>
                    <a:pt x="476" y="453"/>
                    <a:pt x="472" y="451"/>
                    <a:pt x="468" y="451"/>
                  </a:cubicBezTo>
                  <a:cubicBezTo>
                    <a:pt x="460" y="451"/>
                    <a:pt x="452" y="458"/>
                    <a:pt x="438" y="458"/>
                  </a:cubicBezTo>
                  <a:cubicBezTo>
                    <a:pt x="436" y="464"/>
                    <a:pt x="433" y="466"/>
                    <a:pt x="430" y="466"/>
                  </a:cubicBezTo>
                  <a:cubicBezTo>
                    <a:pt x="425" y="466"/>
                    <a:pt x="420" y="461"/>
                    <a:pt x="418" y="456"/>
                  </a:cubicBezTo>
                  <a:cubicBezTo>
                    <a:pt x="418" y="456"/>
                    <a:pt x="417" y="456"/>
                    <a:pt x="417" y="456"/>
                  </a:cubicBezTo>
                  <a:cubicBezTo>
                    <a:pt x="412" y="456"/>
                    <a:pt x="406" y="462"/>
                    <a:pt x="399" y="463"/>
                  </a:cubicBezTo>
                  <a:cubicBezTo>
                    <a:pt x="395" y="459"/>
                    <a:pt x="390" y="456"/>
                    <a:pt x="387" y="451"/>
                  </a:cubicBezTo>
                  <a:cubicBezTo>
                    <a:pt x="398" y="444"/>
                    <a:pt x="392" y="427"/>
                    <a:pt x="393" y="418"/>
                  </a:cubicBezTo>
                  <a:cubicBezTo>
                    <a:pt x="392" y="418"/>
                    <a:pt x="390" y="418"/>
                    <a:pt x="389" y="418"/>
                  </a:cubicBezTo>
                  <a:cubicBezTo>
                    <a:pt x="381" y="418"/>
                    <a:pt x="377" y="424"/>
                    <a:pt x="372" y="428"/>
                  </a:cubicBezTo>
                  <a:cubicBezTo>
                    <a:pt x="372" y="440"/>
                    <a:pt x="379" y="457"/>
                    <a:pt x="369" y="467"/>
                  </a:cubicBezTo>
                  <a:cubicBezTo>
                    <a:pt x="367" y="466"/>
                    <a:pt x="365" y="466"/>
                    <a:pt x="363" y="466"/>
                  </a:cubicBezTo>
                  <a:cubicBezTo>
                    <a:pt x="359" y="466"/>
                    <a:pt x="355" y="467"/>
                    <a:pt x="351" y="468"/>
                  </a:cubicBezTo>
                  <a:cubicBezTo>
                    <a:pt x="346" y="469"/>
                    <a:pt x="342" y="470"/>
                    <a:pt x="337" y="470"/>
                  </a:cubicBezTo>
                  <a:cubicBezTo>
                    <a:pt x="337" y="470"/>
                    <a:pt x="337" y="470"/>
                    <a:pt x="337" y="470"/>
                  </a:cubicBezTo>
                  <a:cubicBezTo>
                    <a:pt x="333" y="474"/>
                    <a:pt x="331" y="479"/>
                    <a:pt x="329" y="485"/>
                  </a:cubicBezTo>
                  <a:cubicBezTo>
                    <a:pt x="322" y="489"/>
                    <a:pt x="316" y="494"/>
                    <a:pt x="309" y="498"/>
                  </a:cubicBezTo>
                  <a:cubicBezTo>
                    <a:pt x="1237" y="498"/>
                    <a:pt x="1237" y="498"/>
                    <a:pt x="1237" y="498"/>
                  </a:cubicBezTo>
                  <a:cubicBezTo>
                    <a:pt x="1237" y="150"/>
                    <a:pt x="1237" y="150"/>
                    <a:pt x="1237" y="150"/>
                  </a:cubicBezTo>
                  <a:moveTo>
                    <a:pt x="2942" y="147"/>
                  </a:moveTo>
                  <a:cubicBezTo>
                    <a:pt x="2936" y="147"/>
                    <a:pt x="2929" y="149"/>
                    <a:pt x="2926" y="153"/>
                  </a:cubicBezTo>
                  <a:cubicBezTo>
                    <a:pt x="2927" y="161"/>
                    <a:pt x="2939" y="161"/>
                    <a:pt x="2942" y="168"/>
                  </a:cubicBezTo>
                  <a:cubicBezTo>
                    <a:pt x="2936" y="181"/>
                    <a:pt x="2926" y="198"/>
                    <a:pt x="2942" y="208"/>
                  </a:cubicBezTo>
                  <a:cubicBezTo>
                    <a:pt x="2950" y="206"/>
                    <a:pt x="2954" y="202"/>
                    <a:pt x="2952" y="196"/>
                  </a:cubicBezTo>
                  <a:cubicBezTo>
                    <a:pt x="2954" y="195"/>
                    <a:pt x="2957" y="195"/>
                    <a:pt x="2961" y="195"/>
                  </a:cubicBezTo>
                  <a:cubicBezTo>
                    <a:pt x="2962" y="195"/>
                    <a:pt x="2963" y="195"/>
                    <a:pt x="2964" y="195"/>
                  </a:cubicBezTo>
                  <a:cubicBezTo>
                    <a:pt x="2965" y="195"/>
                    <a:pt x="2966" y="195"/>
                    <a:pt x="2967" y="195"/>
                  </a:cubicBezTo>
                  <a:cubicBezTo>
                    <a:pt x="2968" y="195"/>
                    <a:pt x="2968" y="195"/>
                    <a:pt x="2969" y="195"/>
                  </a:cubicBezTo>
                  <a:cubicBezTo>
                    <a:pt x="2972" y="187"/>
                    <a:pt x="2983" y="184"/>
                    <a:pt x="2985" y="175"/>
                  </a:cubicBezTo>
                  <a:cubicBezTo>
                    <a:pt x="2979" y="168"/>
                    <a:pt x="2958" y="173"/>
                    <a:pt x="2949" y="168"/>
                  </a:cubicBezTo>
                  <a:cubicBezTo>
                    <a:pt x="2950" y="161"/>
                    <a:pt x="2957" y="162"/>
                    <a:pt x="2957" y="155"/>
                  </a:cubicBezTo>
                  <a:cubicBezTo>
                    <a:pt x="2956" y="149"/>
                    <a:pt x="2949" y="147"/>
                    <a:pt x="2942" y="147"/>
                  </a:cubicBezTo>
                  <a:moveTo>
                    <a:pt x="2710" y="140"/>
                  </a:moveTo>
                  <a:cubicBezTo>
                    <a:pt x="2706" y="140"/>
                    <a:pt x="2700" y="145"/>
                    <a:pt x="2702" y="150"/>
                  </a:cubicBezTo>
                  <a:cubicBezTo>
                    <a:pt x="2703" y="150"/>
                    <a:pt x="2704" y="150"/>
                    <a:pt x="2705" y="150"/>
                  </a:cubicBezTo>
                  <a:cubicBezTo>
                    <a:pt x="2710" y="150"/>
                    <a:pt x="2715" y="146"/>
                    <a:pt x="2714" y="143"/>
                  </a:cubicBezTo>
                  <a:cubicBezTo>
                    <a:pt x="2714" y="141"/>
                    <a:pt x="2712" y="140"/>
                    <a:pt x="2710" y="140"/>
                  </a:cubicBezTo>
                  <a:moveTo>
                    <a:pt x="973" y="138"/>
                  </a:moveTo>
                  <a:cubicBezTo>
                    <a:pt x="963" y="138"/>
                    <a:pt x="952" y="142"/>
                    <a:pt x="948" y="146"/>
                  </a:cubicBezTo>
                  <a:cubicBezTo>
                    <a:pt x="947" y="146"/>
                    <a:pt x="946" y="146"/>
                    <a:pt x="946" y="146"/>
                  </a:cubicBezTo>
                  <a:cubicBezTo>
                    <a:pt x="937" y="146"/>
                    <a:pt x="931" y="151"/>
                    <a:pt x="923" y="151"/>
                  </a:cubicBezTo>
                  <a:cubicBezTo>
                    <a:pt x="923" y="151"/>
                    <a:pt x="923" y="151"/>
                    <a:pt x="922" y="151"/>
                  </a:cubicBezTo>
                  <a:cubicBezTo>
                    <a:pt x="920" y="151"/>
                    <a:pt x="919" y="151"/>
                    <a:pt x="917" y="150"/>
                  </a:cubicBezTo>
                  <a:cubicBezTo>
                    <a:pt x="915" y="150"/>
                    <a:pt x="913" y="149"/>
                    <a:pt x="911" y="149"/>
                  </a:cubicBezTo>
                  <a:cubicBezTo>
                    <a:pt x="910" y="149"/>
                    <a:pt x="910" y="149"/>
                    <a:pt x="910" y="150"/>
                  </a:cubicBezTo>
                  <a:cubicBezTo>
                    <a:pt x="905" y="150"/>
                    <a:pt x="900" y="154"/>
                    <a:pt x="894" y="156"/>
                  </a:cubicBezTo>
                  <a:cubicBezTo>
                    <a:pt x="887" y="158"/>
                    <a:pt x="881" y="158"/>
                    <a:pt x="876" y="161"/>
                  </a:cubicBezTo>
                  <a:cubicBezTo>
                    <a:pt x="872" y="163"/>
                    <a:pt x="870" y="169"/>
                    <a:pt x="866" y="172"/>
                  </a:cubicBezTo>
                  <a:cubicBezTo>
                    <a:pt x="862" y="175"/>
                    <a:pt x="856" y="179"/>
                    <a:pt x="851" y="182"/>
                  </a:cubicBezTo>
                  <a:cubicBezTo>
                    <a:pt x="845" y="185"/>
                    <a:pt x="837" y="185"/>
                    <a:pt x="833" y="190"/>
                  </a:cubicBezTo>
                  <a:cubicBezTo>
                    <a:pt x="838" y="199"/>
                    <a:pt x="855" y="197"/>
                    <a:pt x="863" y="203"/>
                  </a:cubicBezTo>
                  <a:cubicBezTo>
                    <a:pt x="870" y="184"/>
                    <a:pt x="902" y="181"/>
                    <a:pt x="922" y="171"/>
                  </a:cubicBezTo>
                  <a:cubicBezTo>
                    <a:pt x="928" y="168"/>
                    <a:pt x="932" y="164"/>
                    <a:pt x="938" y="162"/>
                  </a:cubicBezTo>
                  <a:cubicBezTo>
                    <a:pt x="950" y="157"/>
                    <a:pt x="985" y="157"/>
                    <a:pt x="986" y="147"/>
                  </a:cubicBezTo>
                  <a:cubicBezTo>
                    <a:pt x="987" y="140"/>
                    <a:pt x="981" y="138"/>
                    <a:pt x="973" y="138"/>
                  </a:cubicBezTo>
                  <a:moveTo>
                    <a:pt x="2907" y="126"/>
                  </a:moveTo>
                  <a:cubicBezTo>
                    <a:pt x="2905" y="126"/>
                    <a:pt x="2903" y="127"/>
                    <a:pt x="2901" y="128"/>
                  </a:cubicBezTo>
                  <a:cubicBezTo>
                    <a:pt x="2901" y="128"/>
                    <a:pt x="2901" y="128"/>
                    <a:pt x="2901" y="128"/>
                  </a:cubicBezTo>
                  <a:cubicBezTo>
                    <a:pt x="2900" y="128"/>
                    <a:pt x="2899" y="128"/>
                    <a:pt x="2898" y="128"/>
                  </a:cubicBezTo>
                  <a:cubicBezTo>
                    <a:pt x="2897" y="128"/>
                    <a:pt x="2896" y="128"/>
                    <a:pt x="2895" y="128"/>
                  </a:cubicBezTo>
                  <a:cubicBezTo>
                    <a:pt x="2890" y="128"/>
                    <a:pt x="2886" y="129"/>
                    <a:pt x="2885" y="132"/>
                  </a:cubicBezTo>
                  <a:cubicBezTo>
                    <a:pt x="2887" y="134"/>
                    <a:pt x="2888" y="139"/>
                    <a:pt x="2884" y="139"/>
                  </a:cubicBezTo>
                  <a:cubicBezTo>
                    <a:pt x="2880" y="136"/>
                    <a:pt x="2879" y="130"/>
                    <a:pt x="2872" y="128"/>
                  </a:cubicBezTo>
                  <a:cubicBezTo>
                    <a:pt x="2870" y="130"/>
                    <a:pt x="2868" y="132"/>
                    <a:pt x="2866" y="134"/>
                  </a:cubicBezTo>
                  <a:cubicBezTo>
                    <a:pt x="2866" y="138"/>
                    <a:pt x="2870" y="138"/>
                    <a:pt x="2870" y="142"/>
                  </a:cubicBezTo>
                  <a:cubicBezTo>
                    <a:pt x="2867" y="144"/>
                    <a:pt x="2862" y="150"/>
                    <a:pt x="2867" y="154"/>
                  </a:cubicBezTo>
                  <a:cubicBezTo>
                    <a:pt x="2874" y="153"/>
                    <a:pt x="2881" y="148"/>
                    <a:pt x="2888" y="148"/>
                  </a:cubicBezTo>
                  <a:cubicBezTo>
                    <a:pt x="2889" y="148"/>
                    <a:pt x="2890" y="148"/>
                    <a:pt x="2891" y="149"/>
                  </a:cubicBezTo>
                  <a:cubicBezTo>
                    <a:pt x="2891" y="150"/>
                    <a:pt x="2889" y="151"/>
                    <a:pt x="2888" y="151"/>
                  </a:cubicBezTo>
                  <a:cubicBezTo>
                    <a:pt x="2888" y="151"/>
                    <a:pt x="2887" y="151"/>
                    <a:pt x="2887" y="151"/>
                  </a:cubicBezTo>
                  <a:cubicBezTo>
                    <a:pt x="2886" y="151"/>
                    <a:pt x="2886" y="151"/>
                    <a:pt x="2885" y="151"/>
                  </a:cubicBezTo>
                  <a:cubicBezTo>
                    <a:pt x="2884" y="151"/>
                    <a:pt x="2883" y="151"/>
                    <a:pt x="2882" y="151"/>
                  </a:cubicBezTo>
                  <a:cubicBezTo>
                    <a:pt x="2883" y="155"/>
                    <a:pt x="2880" y="156"/>
                    <a:pt x="2882" y="158"/>
                  </a:cubicBezTo>
                  <a:cubicBezTo>
                    <a:pt x="2888" y="157"/>
                    <a:pt x="2893" y="155"/>
                    <a:pt x="2899" y="155"/>
                  </a:cubicBezTo>
                  <a:cubicBezTo>
                    <a:pt x="2901" y="155"/>
                    <a:pt x="2903" y="156"/>
                    <a:pt x="2906" y="156"/>
                  </a:cubicBezTo>
                  <a:cubicBezTo>
                    <a:pt x="2919" y="154"/>
                    <a:pt x="2919" y="126"/>
                    <a:pt x="2907" y="126"/>
                  </a:cubicBezTo>
                  <a:moveTo>
                    <a:pt x="2786" y="124"/>
                  </a:moveTo>
                  <a:cubicBezTo>
                    <a:pt x="2782" y="124"/>
                    <a:pt x="2778" y="126"/>
                    <a:pt x="2777" y="131"/>
                  </a:cubicBezTo>
                  <a:cubicBezTo>
                    <a:pt x="2777" y="139"/>
                    <a:pt x="2791" y="139"/>
                    <a:pt x="2790" y="149"/>
                  </a:cubicBezTo>
                  <a:cubicBezTo>
                    <a:pt x="2775" y="146"/>
                    <a:pt x="2757" y="137"/>
                    <a:pt x="2738" y="133"/>
                  </a:cubicBezTo>
                  <a:cubicBezTo>
                    <a:pt x="2733" y="141"/>
                    <a:pt x="2727" y="148"/>
                    <a:pt x="2718" y="153"/>
                  </a:cubicBezTo>
                  <a:cubicBezTo>
                    <a:pt x="2722" y="157"/>
                    <a:pt x="2727" y="158"/>
                    <a:pt x="2732" y="158"/>
                  </a:cubicBezTo>
                  <a:cubicBezTo>
                    <a:pt x="2738" y="158"/>
                    <a:pt x="2745" y="157"/>
                    <a:pt x="2751" y="155"/>
                  </a:cubicBezTo>
                  <a:cubicBezTo>
                    <a:pt x="2757" y="154"/>
                    <a:pt x="2763" y="153"/>
                    <a:pt x="2767" y="153"/>
                  </a:cubicBezTo>
                  <a:cubicBezTo>
                    <a:pt x="2768" y="153"/>
                    <a:pt x="2769" y="153"/>
                    <a:pt x="2769" y="153"/>
                  </a:cubicBezTo>
                  <a:cubicBezTo>
                    <a:pt x="2766" y="162"/>
                    <a:pt x="2748" y="158"/>
                    <a:pt x="2746" y="167"/>
                  </a:cubicBezTo>
                  <a:cubicBezTo>
                    <a:pt x="2751" y="169"/>
                    <a:pt x="2755" y="170"/>
                    <a:pt x="2759" y="170"/>
                  </a:cubicBezTo>
                  <a:cubicBezTo>
                    <a:pt x="2774" y="170"/>
                    <a:pt x="2785" y="159"/>
                    <a:pt x="2802" y="157"/>
                  </a:cubicBezTo>
                  <a:cubicBezTo>
                    <a:pt x="2802" y="157"/>
                    <a:pt x="2803" y="157"/>
                    <a:pt x="2803" y="157"/>
                  </a:cubicBezTo>
                  <a:cubicBezTo>
                    <a:pt x="2804" y="157"/>
                    <a:pt x="2805" y="157"/>
                    <a:pt x="2807" y="157"/>
                  </a:cubicBezTo>
                  <a:cubicBezTo>
                    <a:pt x="2808" y="157"/>
                    <a:pt x="2809" y="157"/>
                    <a:pt x="2810" y="157"/>
                  </a:cubicBezTo>
                  <a:cubicBezTo>
                    <a:pt x="2811" y="157"/>
                    <a:pt x="2812" y="157"/>
                    <a:pt x="2813" y="157"/>
                  </a:cubicBezTo>
                  <a:cubicBezTo>
                    <a:pt x="2823" y="154"/>
                    <a:pt x="2834" y="140"/>
                    <a:pt x="2820" y="138"/>
                  </a:cubicBezTo>
                  <a:cubicBezTo>
                    <a:pt x="2820" y="138"/>
                    <a:pt x="2820" y="138"/>
                    <a:pt x="2819" y="138"/>
                  </a:cubicBezTo>
                  <a:cubicBezTo>
                    <a:pt x="2817" y="138"/>
                    <a:pt x="2816" y="139"/>
                    <a:pt x="2815" y="140"/>
                  </a:cubicBezTo>
                  <a:cubicBezTo>
                    <a:pt x="2813" y="141"/>
                    <a:pt x="2812" y="142"/>
                    <a:pt x="2810" y="142"/>
                  </a:cubicBezTo>
                  <a:cubicBezTo>
                    <a:pt x="2810" y="142"/>
                    <a:pt x="2810" y="142"/>
                    <a:pt x="2809" y="142"/>
                  </a:cubicBezTo>
                  <a:cubicBezTo>
                    <a:pt x="2800" y="142"/>
                    <a:pt x="2800" y="128"/>
                    <a:pt x="2793" y="125"/>
                  </a:cubicBezTo>
                  <a:cubicBezTo>
                    <a:pt x="2791" y="125"/>
                    <a:pt x="2788" y="124"/>
                    <a:pt x="2786" y="124"/>
                  </a:cubicBezTo>
                  <a:moveTo>
                    <a:pt x="2752" y="123"/>
                  </a:moveTo>
                  <a:cubicBezTo>
                    <a:pt x="2749" y="123"/>
                    <a:pt x="2745" y="125"/>
                    <a:pt x="2745" y="127"/>
                  </a:cubicBezTo>
                  <a:cubicBezTo>
                    <a:pt x="2746" y="130"/>
                    <a:pt x="2748" y="131"/>
                    <a:pt x="2751" y="131"/>
                  </a:cubicBezTo>
                  <a:cubicBezTo>
                    <a:pt x="2754" y="131"/>
                    <a:pt x="2757" y="129"/>
                    <a:pt x="2757" y="126"/>
                  </a:cubicBezTo>
                  <a:cubicBezTo>
                    <a:pt x="2757" y="124"/>
                    <a:pt x="2755" y="123"/>
                    <a:pt x="2752" y="123"/>
                  </a:cubicBezTo>
                  <a:moveTo>
                    <a:pt x="2931" y="120"/>
                  </a:moveTo>
                  <a:cubicBezTo>
                    <a:pt x="2926" y="120"/>
                    <a:pt x="2921" y="122"/>
                    <a:pt x="2919" y="127"/>
                  </a:cubicBezTo>
                  <a:cubicBezTo>
                    <a:pt x="2924" y="133"/>
                    <a:pt x="2935" y="138"/>
                    <a:pt x="2946" y="138"/>
                  </a:cubicBezTo>
                  <a:cubicBezTo>
                    <a:pt x="2949" y="138"/>
                    <a:pt x="2952" y="138"/>
                    <a:pt x="2956" y="137"/>
                  </a:cubicBezTo>
                  <a:cubicBezTo>
                    <a:pt x="2961" y="142"/>
                    <a:pt x="2968" y="148"/>
                    <a:pt x="2968" y="159"/>
                  </a:cubicBezTo>
                  <a:cubicBezTo>
                    <a:pt x="2976" y="161"/>
                    <a:pt x="2983" y="166"/>
                    <a:pt x="2991" y="166"/>
                  </a:cubicBezTo>
                  <a:cubicBezTo>
                    <a:pt x="2993" y="166"/>
                    <a:pt x="2996" y="166"/>
                    <a:pt x="2999" y="164"/>
                  </a:cubicBezTo>
                  <a:cubicBezTo>
                    <a:pt x="3004" y="164"/>
                    <a:pt x="3003" y="169"/>
                    <a:pt x="3008" y="169"/>
                  </a:cubicBezTo>
                  <a:cubicBezTo>
                    <a:pt x="3023" y="165"/>
                    <a:pt x="3046" y="168"/>
                    <a:pt x="3055" y="159"/>
                  </a:cubicBezTo>
                  <a:cubicBezTo>
                    <a:pt x="3060" y="160"/>
                    <a:pt x="3058" y="167"/>
                    <a:pt x="3064" y="167"/>
                  </a:cubicBezTo>
                  <a:cubicBezTo>
                    <a:pt x="3075" y="166"/>
                    <a:pt x="3083" y="161"/>
                    <a:pt x="3093" y="161"/>
                  </a:cubicBezTo>
                  <a:cubicBezTo>
                    <a:pt x="3093" y="161"/>
                    <a:pt x="3094" y="161"/>
                    <a:pt x="3094" y="161"/>
                  </a:cubicBezTo>
                  <a:cubicBezTo>
                    <a:pt x="3098" y="153"/>
                    <a:pt x="3089" y="151"/>
                    <a:pt x="3086" y="146"/>
                  </a:cubicBezTo>
                  <a:cubicBezTo>
                    <a:pt x="3079" y="144"/>
                    <a:pt x="3071" y="143"/>
                    <a:pt x="3064" y="143"/>
                  </a:cubicBezTo>
                  <a:cubicBezTo>
                    <a:pt x="3055" y="143"/>
                    <a:pt x="3046" y="144"/>
                    <a:pt x="3036" y="145"/>
                  </a:cubicBezTo>
                  <a:cubicBezTo>
                    <a:pt x="3027" y="147"/>
                    <a:pt x="3017" y="148"/>
                    <a:pt x="3007" y="148"/>
                  </a:cubicBezTo>
                  <a:cubicBezTo>
                    <a:pt x="3005" y="148"/>
                    <a:pt x="3003" y="148"/>
                    <a:pt x="3001" y="148"/>
                  </a:cubicBezTo>
                  <a:cubicBezTo>
                    <a:pt x="2996" y="142"/>
                    <a:pt x="2985" y="144"/>
                    <a:pt x="2982" y="139"/>
                  </a:cubicBezTo>
                  <a:cubicBezTo>
                    <a:pt x="2982" y="136"/>
                    <a:pt x="2989" y="139"/>
                    <a:pt x="2991" y="137"/>
                  </a:cubicBezTo>
                  <a:cubicBezTo>
                    <a:pt x="2989" y="126"/>
                    <a:pt x="2975" y="128"/>
                    <a:pt x="2963" y="126"/>
                  </a:cubicBezTo>
                  <a:cubicBezTo>
                    <a:pt x="2953" y="125"/>
                    <a:pt x="2941" y="120"/>
                    <a:pt x="2931" y="120"/>
                  </a:cubicBezTo>
                  <a:moveTo>
                    <a:pt x="2726" y="114"/>
                  </a:moveTo>
                  <a:cubicBezTo>
                    <a:pt x="2720" y="114"/>
                    <a:pt x="2714" y="116"/>
                    <a:pt x="2707" y="117"/>
                  </a:cubicBezTo>
                  <a:cubicBezTo>
                    <a:pt x="2696" y="119"/>
                    <a:pt x="2691" y="124"/>
                    <a:pt x="2682" y="128"/>
                  </a:cubicBezTo>
                  <a:cubicBezTo>
                    <a:pt x="2668" y="134"/>
                    <a:pt x="2660" y="133"/>
                    <a:pt x="2666" y="144"/>
                  </a:cubicBezTo>
                  <a:cubicBezTo>
                    <a:pt x="2667" y="144"/>
                    <a:pt x="2668" y="144"/>
                    <a:pt x="2669" y="144"/>
                  </a:cubicBezTo>
                  <a:cubicBezTo>
                    <a:pt x="2674" y="144"/>
                    <a:pt x="2676" y="141"/>
                    <a:pt x="2681" y="141"/>
                  </a:cubicBezTo>
                  <a:cubicBezTo>
                    <a:pt x="2686" y="142"/>
                    <a:pt x="2686" y="147"/>
                    <a:pt x="2692" y="147"/>
                  </a:cubicBezTo>
                  <a:cubicBezTo>
                    <a:pt x="2692" y="147"/>
                    <a:pt x="2692" y="147"/>
                    <a:pt x="2693" y="147"/>
                  </a:cubicBezTo>
                  <a:cubicBezTo>
                    <a:pt x="2697" y="146"/>
                    <a:pt x="2696" y="141"/>
                    <a:pt x="2697" y="138"/>
                  </a:cubicBezTo>
                  <a:cubicBezTo>
                    <a:pt x="2705" y="138"/>
                    <a:pt x="2705" y="138"/>
                    <a:pt x="2705" y="138"/>
                  </a:cubicBezTo>
                  <a:cubicBezTo>
                    <a:pt x="2707" y="135"/>
                    <a:pt x="2706" y="130"/>
                    <a:pt x="2711" y="130"/>
                  </a:cubicBezTo>
                  <a:cubicBezTo>
                    <a:pt x="2715" y="131"/>
                    <a:pt x="2713" y="137"/>
                    <a:pt x="2718" y="137"/>
                  </a:cubicBezTo>
                  <a:cubicBezTo>
                    <a:pt x="2727" y="133"/>
                    <a:pt x="2733" y="128"/>
                    <a:pt x="2733" y="116"/>
                  </a:cubicBezTo>
                  <a:cubicBezTo>
                    <a:pt x="2731" y="115"/>
                    <a:pt x="2728" y="114"/>
                    <a:pt x="2726" y="114"/>
                  </a:cubicBezTo>
                  <a:moveTo>
                    <a:pt x="397" y="107"/>
                  </a:moveTo>
                  <a:cubicBezTo>
                    <a:pt x="395" y="107"/>
                    <a:pt x="393" y="108"/>
                    <a:pt x="392" y="111"/>
                  </a:cubicBezTo>
                  <a:cubicBezTo>
                    <a:pt x="391" y="115"/>
                    <a:pt x="402" y="121"/>
                    <a:pt x="409" y="122"/>
                  </a:cubicBezTo>
                  <a:cubicBezTo>
                    <a:pt x="413" y="115"/>
                    <a:pt x="403" y="107"/>
                    <a:pt x="397" y="107"/>
                  </a:cubicBezTo>
                  <a:moveTo>
                    <a:pt x="3692" y="107"/>
                  </a:moveTo>
                  <a:cubicBezTo>
                    <a:pt x="3699" y="115"/>
                    <a:pt x="3714" y="122"/>
                    <a:pt x="3727" y="123"/>
                  </a:cubicBezTo>
                  <a:cubicBezTo>
                    <a:pt x="3719" y="115"/>
                    <a:pt x="3705" y="107"/>
                    <a:pt x="3692" y="107"/>
                  </a:cubicBezTo>
                  <a:moveTo>
                    <a:pt x="2777" y="102"/>
                  </a:moveTo>
                  <a:cubicBezTo>
                    <a:pt x="2769" y="102"/>
                    <a:pt x="2760" y="105"/>
                    <a:pt x="2756" y="109"/>
                  </a:cubicBezTo>
                  <a:cubicBezTo>
                    <a:pt x="2754" y="106"/>
                    <a:pt x="2750" y="104"/>
                    <a:pt x="2745" y="104"/>
                  </a:cubicBezTo>
                  <a:cubicBezTo>
                    <a:pt x="2742" y="104"/>
                    <a:pt x="2738" y="106"/>
                    <a:pt x="2738" y="111"/>
                  </a:cubicBezTo>
                  <a:cubicBezTo>
                    <a:pt x="2740" y="112"/>
                    <a:pt x="2743" y="113"/>
                    <a:pt x="2747" y="113"/>
                  </a:cubicBezTo>
                  <a:cubicBezTo>
                    <a:pt x="2750" y="113"/>
                    <a:pt x="2754" y="112"/>
                    <a:pt x="2756" y="111"/>
                  </a:cubicBezTo>
                  <a:cubicBezTo>
                    <a:pt x="2759" y="115"/>
                    <a:pt x="2767" y="117"/>
                    <a:pt x="2775" y="117"/>
                  </a:cubicBezTo>
                  <a:cubicBezTo>
                    <a:pt x="2782" y="117"/>
                    <a:pt x="2789" y="114"/>
                    <a:pt x="2788" y="109"/>
                  </a:cubicBezTo>
                  <a:cubicBezTo>
                    <a:pt x="2788" y="104"/>
                    <a:pt x="2783" y="102"/>
                    <a:pt x="2777" y="102"/>
                  </a:cubicBezTo>
                  <a:moveTo>
                    <a:pt x="2781" y="88"/>
                  </a:moveTo>
                  <a:cubicBezTo>
                    <a:pt x="2772" y="88"/>
                    <a:pt x="2763" y="91"/>
                    <a:pt x="2760" y="97"/>
                  </a:cubicBezTo>
                  <a:cubicBezTo>
                    <a:pt x="2761" y="98"/>
                    <a:pt x="2763" y="99"/>
                    <a:pt x="2766" y="99"/>
                  </a:cubicBezTo>
                  <a:cubicBezTo>
                    <a:pt x="2768" y="99"/>
                    <a:pt x="2770" y="99"/>
                    <a:pt x="2771" y="98"/>
                  </a:cubicBezTo>
                  <a:cubicBezTo>
                    <a:pt x="2773" y="98"/>
                    <a:pt x="2775" y="98"/>
                    <a:pt x="2777" y="98"/>
                  </a:cubicBezTo>
                  <a:cubicBezTo>
                    <a:pt x="2781" y="98"/>
                    <a:pt x="2784" y="99"/>
                    <a:pt x="2786" y="102"/>
                  </a:cubicBezTo>
                  <a:cubicBezTo>
                    <a:pt x="2786" y="102"/>
                    <a:pt x="2787" y="102"/>
                    <a:pt x="2787" y="102"/>
                  </a:cubicBezTo>
                  <a:cubicBezTo>
                    <a:pt x="2794" y="102"/>
                    <a:pt x="2798" y="100"/>
                    <a:pt x="2797" y="94"/>
                  </a:cubicBezTo>
                  <a:cubicBezTo>
                    <a:pt x="2794" y="90"/>
                    <a:pt x="2788" y="88"/>
                    <a:pt x="2781" y="88"/>
                  </a:cubicBezTo>
                  <a:moveTo>
                    <a:pt x="2910" y="87"/>
                  </a:moveTo>
                  <a:cubicBezTo>
                    <a:pt x="2906" y="87"/>
                    <a:pt x="2904" y="89"/>
                    <a:pt x="2903" y="96"/>
                  </a:cubicBezTo>
                  <a:cubicBezTo>
                    <a:pt x="2906" y="98"/>
                    <a:pt x="2912" y="98"/>
                    <a:pt x="2916" y="99"/>
                  </a:cubicBezTo>
                  <a:cubicBezTo>
                    <a:pt x="2914" y="102"/>
                    <a:pt x="2908" y="101"/>
                    <a:pt x="2908" y="105"/>
                  </a:cubicBezTo>
                  <a:cubicBezTo>
                    <a:pt x="2910" y="110"/>
                    <a:pt x="2915" y="111"/>
                    <a:pt x="2921" y="111"/>
                  </a:cubicBezTo>
                  <a:cubicBezTo>
                    <a:pt x="2930" y="111"/>
                    <a:pt x="2940" y="108"/>
                    <a:pt x="2946" y="106"/>
                  </a:cubicBezTo>
                  <a:cubicBezTo>
                    <a:pt x="2943" y="100"/>
                    <a:pt x="2935" y="98"/>
                    <a:pt x="2937" y="90"/>
                  </a:cubicBezTo>
                  <a:cubicBezTo>
                    <a:pt x="2935" y="91"/>
                    <a:pt x="2933" y="91"/>
                    <a:pt x="2931" y="91"/>
                  </a:cubicBezTo>
                  <a:cubicBezTo>
                    <a:pt x="2927" y="91"/>
                    <a:pt x="2923" y="90"/>
                    <a:pt x="2920" y="89"/>
                  </a:cubicBezTo>
                  <a:cubicBezTo>
                    <a:pt x="2916" y="88"/>
                    <a:pt x="2913" y="87"/>
                    <a:pt x="2910" y="87"/>
                  </a:cubicBezTo>
                  <a:moveTo>
                    <a:pt x="436" y="116"/>
                  </a:moveTo>
                  <a:cubicBezTo>
                    <a:pt x="436" y="111"/>
                    <a:pt x="442" y="109"/>
                    <a:pt x="448" y="109"/>
                  </a:cubicBezTo>
                  <a:cubicBezTo>
                    <a:pt x="452" y="109"/>
                    <a:pt x="457" y="110"/>
                    <a:pt x="459" y="112"/>
                  </a:cubicBezTo>
                  <a:cubicBezTo>
                    <a:pt x="458" y="116"/>
                    <a:pt x="454" y="116"/>
                    <a:pt x="450" y="116"/>
                  </a:cubicBezTo>
                  <a:cubicBezTo>
                    <a:pt x="448" y="116"/>
                    <a:pt x="446" y="116"/>
                    <a:pt x="444" y="116"/>
                  </a:cubicBezTo>
                  <a:cubicBezTo>
                    <a:pt x="443" y="116"/>
                    <a:pt x="441" y="116"/>
                    <a:pt x="439" y="116"/>
                  </a:cubicBezTo>
                  <a:cubicBezTo>
                    <a:pt x="438" y="116"/>
                    <a:pt x="437" y="116"/>
                    <a:pt x="436" y="116"/>
                  </a:cubicBezTo>
                  <a:moveTo>
                    <a:pt x="455" y="85"/>
                  </a:moveTo>
                  <a:cubicBezTo>
                    <a:pt x="455" y="85"/>
                    <a:pt x="454" y="85"/>
                    <a:pt x="454" y="85"/>
                  </a:cubicBezTo>
                  <a:cubicBezTo>
                    <a:pt x="445" y="85"/>
                    <a:pt x="445" y="93"/>
                    <a:pt x="450" y="101"/>
                  </a:cubicBezTo>
                  <a:cubicBezTo>
                    <a:pt x="443" y="101"/>
                    <a:pt x="443" y="101"/>
                    <a:pt x="443" y="101"/>
                  </a:cubicBezTo>
                  <a:cubicBezTo>
                    <a:pt x="441" y="99"/>
                    <a:pt x="441" y="94"/>
                    <a:pt x="439" y="91"/>
                  </a:cubicBezTo>
                  <a:cubicBezTo>
                    <a:pt x="438" y="91"/>
                    <a:pt x="438" y="91"/>
                    <a:pt x="437" y="91"/>
                  </a:cubicBezTo>
                  <a:cubicBezTo>
                    <a:pt x="436" y="91"/>
                    <a:pt x="435" y="91"/>
                    <a:pt x="434" y="91"/>
                  </a:cubicBezTo>
                  <a:cubicBezTo>
                    <a:pt x="433" y="92"/>
                    <a:pt x="432" y="92"/>
                    <a:pt x="430" y="92"/>
                  </a:cubicBezTo>
                  <a:cubicBezTo>
                    <a:pt x="430" y="92"/>
                    <a:pt x="430" y="92"/>
                    <a:pt x="430" y="92"/>
                  </a:cubicBezTo>
                  <a:cubicBezTo>
                    <a:pt x="428" y="94"/>
                    <a:pt x="430" y="99"/>
                    <a:pt x="427" y="99"/>
                  </a:cubicBezTo>
                  <a:cubicBezTo>
                    <a:pt x="423" y="99"/>
                    <a:pt x="420" y="99"/>
                    <a:pt x="420" y="96"/>
                  </a:cubicBezTo>
                  <a:cubicBezTo>
                    <a:pt x="421" y="93"/>
                    <a:pt x="427" y="93"/>
                    <a:pt x="428" y="90"/>
                  </a:cubicBezTo>
                  <a:cubicBezTo>
                    <a:pt x="425" y="89"/>
                    <a:pt x="420" y="88"/>
                    <a:pt x="416" y="88"/>
                  </a:cubicBezTo>
                  <a:cubicBezTo>
                    <a:pt x="406" y="88"/>
                    <a:pt x="396" y="92"/>
                    <a:pt x="398" y="100"/>
                  </a:cubicBezTo>
                  <a:cubicBezTo>
                    <a:pt x="400" y="103"/>
                    <a:pt x="406" y="102"/>
                    <a:pt x="408" y="105"/>
                  </a:cubicBezTo>
                  <a:cubicBezTo>
                    <a:pt x="409" y="114"/>
                    <a:pt x="416" y="118"/>
                    <a:pt x="426" y="118"/>
                  </a:cubicBezTo>
                  <a:cubicBezTo>
                    <a:pt x="428" y="118"/>
                    <a:pt x="430" y="118"/>
                    <a:pt x="432" y="118"/>
                  </a:cubicBezTo>
                  <a:cubicBezTo>
                    <a:pt x="428" y="120"/>
                    <a:pt x="429" y="125"/>
                    <a:pt x="432" y="127"/>
                  </a:cubicBezTo>
                  <a:cubicBezTo>
                    <a:pt x="433" y="127"/>
                    <a:pt x="433" y="127"/>
                    <a:pt x="433" y="127"/>
                  </a:cubicBezTo>
                  <a:cubicBezTo>
                    <a:pt x="434" y="127"/>
                    <a:pt x="435" y="127"/>
                    <a:pt x="436" y="127"/>
                  </a:cubicBezTo>
                  <a:cubicBezTo>
                    <a:pt x="437" y="126"/>
                    <a:pt x="437" y="126"/>
                    <a:pt x="438" y="126"/>
                  </a:cubicBezTo>
                  <a:cubicBezTo>
                    <a:pt x="439" y="126"/>
                    <a:pt x="439" y="126"/>
                    <a:pt x="440" y="126"/>
                  </a:cubicBezTo>
                  <a:cubicBezTo>
                    <a:pt x="440" y="129"/>
                    <a:pt x="436" y="130"/>
                    <a:pt x="439" y="132"/>
                  </a:cubicBezTo>
                  <a:cubicBezTo>
                    <a:pt x="446" y="136"/>
                    <a:pt x="446" y="149"/>
                    <a:pt x="455" y="149"/>
                  </a:cubicBezTo>
                  <a:cubicBezTo>
                    <a:pt x="455" y="149"/>
                    <a:pt x="455" y="149"/>
                    <a:pt x="455" y="149"/>
                  </a:cubicBezTo>
                  <a:cubicBezTo>
                    <a:pt x="465" y="148"/>
                    <a:pt x="465" y="132"/>
                    <a:pt x="477" y="130"/>
                  </a:cubicBezTo>
                  <a:cubicBezTo>
                    <a:pt x="476" y="119"/>
                    <a:pt x="483" y="115"/>
                    <a:pt x="491" y="111"/>
                  </a:cubicBezTo>
                  <a:cubicBezTo>
                    <a:pt x="498" y="114"/>
                    <a:pt x="499" y="121"/>
                    <a:pt x="503" y="126"/>
                  </a:cubicBezTo>
                  <a:cubicBezTo>
                    <a:pt x="503" y="130"/>
                    <a:pt x="497" y="129"/>
                    <a:pt x="499" y="135"/>
                  </a:cubicBezTo>
                  <a:cubicBezTo>
                    <a:pt x="500" y="135"/>
                    <a:pt x="501" y="136"/>
                    <a:pt x="502" y="136"/>
                  </a:cubicBezTo>
                  <a:cubicBezTo>
                    <a:pt x="506" y="136"/>
                    <a:pt x="509" y="133"/>
                    <a:pt x="512" y="133"/>
                  </a:cubicBezTo>
                  <a:cubicBezTo>
                    <a:pt x="516" y="133"/>
                    <a:pt x="514" y="138"/>
                    <a:pt x="518" y="138"/>
                  </a:cubicBezTo>
                  <a:cubicBezTo>
                    <a:pt x="518" y="138"/>
                    <a:pt x="518" y="138"/>
                    <a:pt x="519" y="138"/>
                  </a:cubicBezTo>
                  <a:cubicBezTo>
                    <a:pt x="525" y="134"/>
                    <a:pt x="535" y="132"/>
                    <a:pt x="540" y="125"/>
                  </a:cubicBezTo>
                  <a:cubicBezTo>
                    <a:pt x="524" y="120"/>
                    <a:pt x="517" y="108"/>
                    <a:pt x="496" y="107"/>
                  </a:cubicBezTo>
                  <a:cubicBezTo>
                    <a:pt x="495" y="106"/>
                    <a:pt x="493" y="105"/>
                    <a:pt x="492" y="102"/>
                  </a:cubicBezTo>
                  <a:cubicBezTo>
                    <a:pt x="491" y="102"/>
                    <a:pt x="490" y="102"/>
                    <a:pt x="489" y="102"/>
                  </a:cubicBezTo>
                  <a:cubicBezTo>
                    <a:pt x="482" y="102"/>
                    <a:pt x="475" y="98"/>
                    <a:pt x="470" y="94"/>
                  </a:cubicBezTo>
                  <a:cubicBezTo>
                    <a:pt x="464" y="89"/>
                    <a:pt x="459" y="85"/>
                    <a:pt x="455" y="85"/>
                  </a:cubicBezTo>
                  <a:moveTo>
                    <a:pt x="804" y="81"/>
                  </a:moveTo>
                  <a:cubicBezTo>
                    <a:pt x="800" y="81"/>
                    <a:pt x="796" y="83"/>
                    <a:pt x="796" y="87"/>
                  </a:cubicBezTo>
                  <a:cubicBezTo>
                    <a:pt x="797" y="89"/>
                    <a:pt x="801" y="90"/>
                    <a:pt x="805" y="90"/>
                  </a:cubicBezTo>
                  <a:cubicBezTo>
                    <a:pt x="809" y="90"/>
                    <a:pt x="812" y="89"/>
                    <a:pt x="812" y="86"/>
                  </a:cubicBezTo>
                  <a:cubicBezTo>
                    <a:pt x="812" y="83"/>
                    <a:pt x="808" y="81"/>
                    <a:pt x="804" y="81"/>
                  </a:cubicBezTo>
                  <a:moveTo>
                    <a:pt x="888" y="80"/>
                  </a:moveTo>
                  <a:cubicBezTo>
                    <a:pt x="882" y="80"/>
                    <a:pt x="876" y="82"/>
                    <a:pt x="875" y="87"/>
                  </a:cubicBezTo>
                  <a:cubicBezTo>
                    <a:pt x="877" y="89"/>
                    <a:pt x="880" y="89"/>
                    <a:pt x="883" y="89"/>
                  </a:cubicBezTo>
                  <a:cubicBezTo>
                    <a:pt x="888" y="89"/>
                    <a:pt x="894" y="88"/>
                    <a:pt x="896" y="86"/>
                  </a:cubicBezTo>
                  <a:cubicBezTo>
                    <a:pt x="896" y="81"/>
                    <a:pt x="896" y="81"/>
                    <a:pt x="896" y="81"/>
                  </a:cubicBezTo>
                  <a:cubicBezTo>
                    <a:pt x="894" y="80"/>
                    <a:pt x="891" y="80"/>
                    <a:pt x="888" y="80"/>
                  </a:cubicBezTo>
                  <a:moveTo>
                    <a:pt x="1219" y="79"/>
                  </a:moveTo>
                  <a:cubicBezTo>
                    <a:pt x="1215" y="79"/>
                    <a:pt x="1212" y="80"/>
                    <a:pt x="1210" y="81"/>
                  </a:cubicBezTo>
                  <a:cubicBezTo>
                    <a:pt x="1211" y="89"/>
                    <a:pt x="1224" y="92"/>
                    <a:pt x="1235" y="92"/>
                  </a:cubicBezTo>
                  <a:cubicBezTo>
                    <a:pt x="1236" y="92"/>
                    <a:pt x="1236" y="92"/>
                    <a:pt x="1237" y="92"/>
                  </a:cubicBezTo>
                  <a:cubicBezTo>
                    <a:pt x="1237" y="84"/>
                    <a:pt x="1237" y="84"/>
                    <a:pt x="1237" y="84"/>
                  </a:cubicBezTo>
                  <a:cubicBezTo>
                    <a:pt x="1233" y="81"/>
                    <a:pt x="1225" y="79"/>
                    <a:pt x="1219" y="79"/>
                  </a:cubicBezTo>
                  <a:moveTo>
                    <a:pt x="2851" y="77"/>
                  </a:moveTo>
                  <a:cubicBezTo>
                    <a:pt x="2844" y="77"/>
                    <a:pt x="2837" y="79"/>
                    <a:pt x="2833" y="82"/>
                  </a:cubicBezTo>
                  <a:cubicBezTo>
                    <a:pt x="2832" y="90"/>
                    <a:pt x="2844" y="88"/>
                    <a:pt x="2849" y="91"/>
                  </a:cubicBezTo>
                  <a:cubicBezTo>
                    <a:pt x="2848" y="94"/>
                    <a:pt x="2841" y="93"/>
                    <a:pt x="2840" y="98"/>
                  </a:cubicBezTo>
                  <a:cubicBezTo>
                    <a:pt x="2842" y="100"/>
                    <a:pt x="2844" y="101"/>
                    <a:pt x="2846" y="101"/>
                  </a:cubicBezTo>
                  <a:cubicBezTo>
                    <a:pt x="2850" y="101"/>
                    <a:pt x="2855" y="99"/>
                    <a:pt x="2858" y="98"/>
                  </a:cubicBezTo>
                  <a:cubicBezTo>
                    <a:pt x="2860" y="97"/>
                    <a:pt x="2862" y="97"/>
                    <a:pt x="2864" y="97"/>
                  </a:cubicBezTo>
                  <a:cubicBezTo>
                    <a:pt x="2875" y="97"/>
                    <a:pt x="2880" y="101"/>
                    <a:pt x="2886" y="108"/>
                  </a:cubicBezTo>
                  <a:cubicBezTo>
                    <a:pt x="2886" y="108"/>
                    <a:pt x="2887" y="108"/>
                    <a:pt x="2887" y="108"/>
                  </a:cubicBezTo>
                  <a:cubicBezTo>
                    <a:pt x="2893" y="108"/>
                    <a:pt x="2897" y="107"/>
                    <a:pt x="2901" y="106"/>
                  </a:cubicBezTo>
                  <a:cubicBezTo>
                    <a:pt x="2896" y="95"/>
                    <a:pt x="2886" y="84"/>
                    <a:pt x="2871" y="84"/>
                  </a:cubicBezTo>
                  <a:cubicBezTo>
                    <a:pt x="2869" y="84"/>
                    <a:pt x="2868" y="85"/>
                    <a:pt x="2867" y="85"/>
                  </a:cubicBezTo>
                  <a:cubicBezTo>
                    <a:pt x="2865" y="79"/>
                    <a:pt x="2858" y="77"/>
                    <a:pt x="2851" y="77"/>
                  </a:cubicBezTo>
                  <a:moveTo>
                    <a:pt x="825" y="76"/>
                  </a:moveTo>
                  <a:cubicBezTo>
                    <a:pt x="820" y="76"/>
                    <a:pt x="815" y="79"/>
                    <a:pt x="818" y="84"/>
                  </a:cubicBezTo>
                  <a:cubicBezTo>
                    <a:pt x="818" y="85"/>
                    <a:pt x="821" y="86"/>
                    <a:pt x="823" y="86"/>
                  </a:cubicBezTo>
                  <a:cubicBezTo>
                    <a:pt x="825" y="86"/>
                    <a:pt x="827" y="85"/>
                    <a:pt x="829" y="85"/>
                  </a:cubicBezTo>
                  <a:cubicBezTo>
                    <a:pt x="832" y="79"/>
                    <a:pt x="829" y="76"/>
                    <a:pt x="825" y="76"/>
                  </a:cubicBezTo>
                  <a:moveTo>
                    <a:pt x="490" y="68"/>
                  </a:moveTo>
                  <a:cubicBezTo>
                    <a:pt x="483" y="73"/>
                    <a:pt x="475" y="78"/>
                    <a:pt x="472" y="86"/>
                  </a:cubicBezTo>
                  <a:cubicBezTo>
                    <a:pt x="476" y="89"/>
                    <a:pt x="482" y="90"/>
                    <a:pt x="487" y="90"/>
                  </a:cubicBezTo>
                  <a:cubicBezTo>
                    <a:pt x="488" y="90"/>
                    <a:pt x="489" y="90"/>
                    <a:pt x="489" y="90"/>
                  </a:cubicBezTo>
                  <a:cubicBezTo>
                    <a:pt x="490" y="90"/>
                    <a:pt x="491" y="90"/>
                    <a:pt x="492" y="90"/>
                  </a:cubicBezTo>
                  <a:cubicBezTo>
                    <a:pt x="495" y="90"/>
                    <a:pt x="499" y="90"/>
                    <a:pt x="502" y="91"/>
                  </a:cubicBezTo>
                  <a:cubicBezTo>
                    <a:pt x="502" y="95"/>
                    <a:pt x="496" y="93"/>
                    <a:pt x="493" y="95"/>
                  </a:cubicBezTo>
                  <a:cubicBezTo>
                    <a:pt x="496" y="101"/>
                    <a:pt x="511" y="102"/>
                    <a:pt x="522" y="102"/>
                  </a:cubicBezTo>
                  <a:cubicBezTo>
                    <a:pt x="529" y="102"/>
                    <a:pt x="539" y="103"/>
                    <a:pt x="546" y="103"/>
                  </a:cubicBezTo>
                  <a:cubicBezTo>
                    <a:pt x="547" y="103"/>
                    <a:pt x="549" y="103"/>
                    <a:pt x="550" y="103"/>
                  </a:cubicBezTo>
                  <a:cubicBezTo>
                    <a:pt x="561" y="102"/>
                    <a:pt x="567" y="91"/>
                    <a:pt x="567" y="82"/>
                  </a:cubicBezTo>
                  <a:cubicBezTo>
                    <a:pt x="557" y="81"/>
                    <a:pt x="547" y="76"/>
                    <a:pt x="538" y="76"/>
                  </a:cubicBezTo>
                  <a:cubicBezTo>
                    <a:pt x="534" y="76"/>
                    <a:pt x="530" y="77"/>
                    <a:pt x="527" y="80"/>
                  </a:cubicBezTo>
                  <a:cubicBezTo>
                    <a:pt x="524" y="79"/>
                    <a:pt x="526" y="73"/>
                    <a:pt x="524" y="71"/>
                  </a:cubicBezTo>
                  <a:cubicBezTo>
                    <a:pt x="523" y="71"/>
                    <a:pt x="522" y="70"/>
                    <a:pt x="522" y="70"/>
                  </a:cubicBezTo>
                  <a:cubicBezTo>
                    <a:pt x="515" y="70"/>
                    <a:pt x="515" y="76"/>
                    <a:pt x="512" y="79"/>
                  </a:cubicBezTo>
                  <a:cubicBezTo>
                    <a:pt x="501" y="78"/>
                    <a:pt x="497" y="71"/>
                    <a:pt x="490" y="68"/>
                  </a:cubicBezTo>
                  <a:moveTo>
                    <a:pt x="752" y="66"/>
                  </a:moveTo>
                  <a:cubicBezTo>
                    <a:pt x="743" y="66"/>
                    <a:pt x="735" y="70"/>
                    <a:pt x="732" y="77"/>
                  </a:cubicBezTo>
                  <a:cubicBezTo>
                    <a:pt x="735" y="80"/>
                    <a:pt x="739" y="81"/>
                    <a:pt x="743" y="81"/>
                  </a:cubicBezTo>
                  <a:cubicBezTo>
                    <a:pt x="752" y="81"/>
                    <a:pt x="761" y="76"/>
                    <a:pt x="761" y="68"/>
                  </a:cubicBezTo>
                  <a:cubicBezTo>
                    <a:pt x="758" y="67"/>
                    <a:pt x="755" y="66"/>
                    <a:pt x="752" y="66"/>
                  </a:cubicBezTo>
                  <a:moveTo>
                    <a:pt x="796" y="65"/>
                  </a:moveTo>
                  <a:cubicBezTo>
                    <a:pt x="792" y="65"/>
                    <a:pt x="787" y="67"/>
                    <a:pt x="783" y="68"/>
                  </a:cubicBezTo>
                  <a:cubicBezTo>
                    <a:pt x="778" y="70"/>
                    <a:pt x="773" y="72"/>
                    <a:pt x="768" y="72"/>
                  </a:cubicBezTo>
                  <a:cubicBezTo>
                    <a:pt x="767" y="72"/>
                    <a:pt x="766" y="72"/>
                    <a:pt x="766" y="72"/>
                  </a:cubicBezTo>
                  <a:cubicBezTo>
                    <a:pt x="764" y="75"/>
                    <a:pt x="762" y="76"/>
                    <a:pt x="762" y="81"/>
                  </a:cubicBezTo>
                  <a:cubicBezTo>
                    <a:pt x="765" y="84"/>
                    <a:pt x="768" y="86"/>
                    <a:pt x="771" y="86"/>
                  </a:cubicBezTo>
                  <a:cubicBezTo>
                    <a:pt x="776" y="86"/>
                    <a:pt x="780" y="82"/>
                    <a:pt x="786" y="81"/>
                  </a:cubicBezTo>
                  <a:cubicBezTo>
                    <a:pt x="789" y="80"/>
                    <a:pt x="794" y="81"/>
                    <a:pt x="796" y="80"/>
                  </a:cubicBezTo>
                  <a:cubicBezTo>
                    <a:pt x="801" y="78"/>
                    <a:pt x="804" y="71"/>
                    <a:pt x="803" y="68"/>
                  </a:cubicBezTo>
                  <a:cubicBezTo>
                    <a:pt x="801" y="66"/>
                    <a:pt x="798" y="65"/>
                    <a:pt x="796" y="65"/>
                  </a:cubicBezTo>
                  <a:moveTo>
                    <a:pt x="1237" y="62"/>
                  </a:moveTo>
                  <a:cubicBezTo>
                    <a:pt x="1228" y="64"/>
                    <a:pt x="1220" y="66"/>
                    <a:pt x="1218" y="73"/>
                  </a:cubicBezTo>
                  <a:cubicBezTo>
                    <a:pt x="1225" y="75"/>
                    <a:pt x="1230" y="79"/>
                    <a:pt x="1237" y="80"/>
                  </a:cubicBezTo>
                  <a:cubicBezTo>
                    <a:pt x="1237" y="62"/>
                    <a:pt x="1237" y="62"/>
                    <a:pt x="1237" y="62"/>
                  </a:cubicBezTo>
                  <a:moveTo>
                    <a:pt x="850" y="61"/>
                  </a:moveTo>
                  <a:cubicBezTo>
                    <a:pt x="848" y="61"/>
                    <a:pt x="845" y="62"/>
                    <a:pt x="843" y="62"/>
                  </a:cubicBezTo>
                  <a:cubicBezTo>
                    <a:pt x="843" y="68"/>
                    <a:pt x="850" y="72"/>
                    <a:pt x="856" y="72"/>
                  </a:cubicBezTo>
                  <a:cubicBezTo>
                    <a:pt x="859" y="72"/>
                    <a:pt x="862" y="71"/>
                    <a:pt x="863" y="68"/>
                  </a:cubicBezTo>
                  <a:cubicBezTo>
                    <a:pt x="861" y="64"/>
                    <a:pt x="856" y="61"/>
                    <a:pt x="850" y="61"/>
                  </a:cubicBezTo>
                  <a:moveTo>
                    <a:pt x="1205" y="54"/>
                  </a:moveTo>
                  <a:cubicBezTo>
                    <a:pt x="1200" y="54"/>
                    <a:pt x="1195" y="58"/>
                    <a:pt x="1199" y="63"/>
                  </a:cubicBezTo>
                  <a:cubicBezTo>
                    <a:pt x="1201" y="63"/>
                    <a:pt x="1203" y="64"/>
                    <a:pt x="1205" y="64"/>
                  </a:cubicBezTo>
                  <a:cubicBezTo>
                    <a:pt x="1209" y="64"/>
                    <a:pt x="1212" y="63"/>
                    <a:pt x="1213" y="60"/>
                  </a:cubicBezTo>
                  <a:cubicBezTo>
                    <a:pt x="1213" y="56"/>
                    <a:pt x="1209" y="54"/>
                    <a:pt x="1205" y="54"/>
                  </a:cubicBezTo>
                  <a:moveTo>
                    <a:pt x="941" y="54"/>
                  </a:moveTo>
                  <a:cubicBezTo>
                    <a:pt x="935" y="54"/>
                    <a:pt x="926" y="57"/>
                    <a:pt x="921" y="59"/>
                  </a:cubicBezTo>
                  <a:cubicBezTo>
                    <a:pt x="919" y="61"/>
                    <a:pt x="922" y="63"/>
                    <a:pt x="920" y="65"/>
                  </a:cubicBezTo>
                  <a:cubicBezTo>
                    <a:pt x="916" y="67"/>
                    <a:pt x="913" y="67"/>
                    <a:pt x="910" y="67"/>
                  </a:cubicBezTo>
                  <a:cubicBezTo>
                    <a:pt x="908" y="67"/>
                    <a:pt x="907" y="67"/>
                    <a:pt x="905" y="67"/>
                  </a:cubicBezTo>
                  <a:cubicBezTo>
                    <a:pt x="903" y="67"/>
                    <a:pt x="901" y="66"/>
                    <a:pt x="899" y="66"/>
                  </a:cubicBezTo>
                  <a:cubicBezTo>
                    <a:pt x="896" y="66"/>
                    <a:pt x="894" y="67"/>
                    <a:pt x="891" y="68"/>
                  </a:cubicBezTo>
                  <a:cubicBezTo>
                    <a:pt x="891" y="76"/>
                    <a:pt x="895" y="79"/>
                    <a:pt x="901" y="79"/>
                  </a:cubicBezTo>
                  <a:cubicBezTo>
                    <a:pt x="909" y="79"/>
                    <a:pt x="920" y="73"/>
                    <a:pt x="925" y="70"/>
                  </a:cubicBezTo>
                  <a:cubicBezTo>
                    <a:pt x="927" y="71"/>
                    <a:pt x="930" y="71"/>
                    <a:pt x="932" y="71"/>
                  </a:cubicBezTo>
                  <a:cubicBezTo>
                    <a:pt x="938" y="71"/>
                    <a:pt x="944" y="67"/>
                    <a:pt x="952" y="66"/>
                  </a:cubicBezTo>
                  <a:cubicBezTo>
                    <a:pt x="953" y="57"/>
                    <a:pt x="948" y="54"/>
                    <a:pt x="941" y="54"/>
                  </a:cubicBezTo>
                  <a:moveTo>
                    <a:pt x="882" y="47"/>
                  </a:moveTo>
                  <a:cubicBezTo>
                    <a:pt x="872" y="47"/>
                    <a:pt x="860" y="52"/>
                    <a:pt x="860" y="61"/>
                  </a:cubicBezTo>
                  <a:cubicBezTo>
                    <a:pt x="864" y="67"/>
                    <a:pt x="872" y="68"/>
                    <a:pt x="875" y="74"/>
                  </a:cubicBezTo>
                  <a:cubicBezTo>
                    <a:pt x="864" y="76"/>
                    <a:pt x="852" y="76"/>
                    <a:pt x="848" y="84"/>
                  </a:cubicBezTo>
                  <a:cubicBezTo>
                    <a:pt x="850" y="86"/>
                    <a:pt x="852" y="86"/>
                    <a:pt x="854" y="86"/>
                  </a:cubicBezTo>
                  <a:cubicBezTo>
                    <a:pt x="856" y="86"/>
                    <a:pt x="859" y="85"/>
                    <a:pt x="861" y="84"/>
                  </a:cubicBezTo>
                  <a:cubicBezTo>
                    <a:pt x="864" y="83"/>
                    <a:pt x="867" y="82"/>
                    <a:pt x="870" y="82"/>
                  </a:cubicBezTo>
                  <a:cubicBezTo>
                    <a:pt x="872" y="82"/>
                    <a:pt x="873" y="82"/>
                    <a:pt x="875" y="83"/>
                  </a:cubicBezTo>
                  <a:cubicBezTo>
                    <a:pt x="879" y="77"/>
                    <a:pt x="884" y="73"/>
                    <a:pt x="887" y="68"/>
                  </a:cubicBezTo>
                  <a:cubicBezTo>
                    <a:pt x="882" y="64"/>
                    <a:pt x="872" y="64"/>
                    <a:pt x="868" y="60"/>
                  </a:cubicBezTo>
                  <a:cubicBezTo>
                    <a:pt x="872" y="54"/>
                    <a:pt x="889" y="58"/>
                    <a:pt x="887" y="48"/>
                  </a:cubicBezTo>
                  <a:cubicBezTo>
                    <a:pt x="886" y="47"/>
                    <a:pt x="884" y="47"/>
                    <a:pt x="882" y="47"/>
                  </a:cubicBezTo>
                  <a:moveTo>
                    <a:pt x="929" y="45"/>
                  </a:moveTo>
                  <a:cubicBezTo>
                    <a:pt x="926" y="45"/>
                    <a:pt x="923" y="47"/>
                    <a:pt x="924" y="52"/>
                  </a:cubicBezTo>
                  <a:cubicBezTo>
                    <a:pt x="925" y="53"/>
                    <a:pt x="927" y="53"/>
                    <a:pt x="929" y="53"/>
                  </a:cubicBezTo>
                  <a:cubicBezTo>
                    <a:pt x="929" y="53"/>
                    <a:pt x="930" y="53"/>
                    <a:pt x="930" y="53"/>
                  </a:cubicBezTo>
                  <a:cubicBezTo>
                    <a:pt x="931" y="53"/>
                    <a:pt x="931" y="53"/>
                    <a:pt x="932" y="53"/>
                  </a:cubicBezTo>
                  <a:cubicBezTo>
                    <a:pt x="932" y="53"/>
                    <a:pt x="933" y="53"/>
                    <a:pt x="933" y="53"/>
                  </a:cubicBezTo>
                  <a:cubicBezTo>
                    <a:pt x="936" y="48"/>
                    <a:pt x="933" y="45"/>
                    <a:pt x="929" y="45"/>
                  </a:cubicBezTo>
                  <a:moveTo>
                    <a:pt x="2955" y="34"/>
                  </a:moveTo>
                  <a:cubicBezTo>
                    <a:pt x="2951" y="34"/>
                    <a:pt x="2948" y="35"/>
                    <a:pt x="2947" y="38"/>
                  </a:cubicBezTo>
                  <a:cubicBezTo>
                    <a:pt x="2947" y="42"/>
                    <a:pt x="2956" y="39"/>
                    <a:pt x="2956" y="44"/>
                  </a:cubicBezTo>
                  <a:cubicBezTo>
                    <a:pt x="2955" y="45"/>
                    <a:pt x="2954" y="45"/>
                    <a:pt x="2953" y="45"/>
                  </a:cubicBezTo>
                  <a:cubicBezTo>
                    <a:pt x="2952" y="45"/>
                    <a:pt x="2951" y="45"/>
                    <a:pt x="2950" y="44"/>
                  </a:cubicBezTo>
                  <a:cubicBezTo>
                    <a:pt x="2949" y="44"/>
                    <a:pt x="2949" y="44"/>
                    <a:pt x="2948" y="44"/>
                  </a:cubicBezTo>
                  <a:cubicBezTo>
                    <a:pt x="2947" y="44"/>
                    <a:pt x="2946" y="44"/>
                    <a:pt x="2946" y="45"/>
                  </a:cubicBezTo>
                  <a:cubicBezTo>
                    <a:pt x="2943" y="47"/>
                    <a:pt x="2948" y="51"/>
                    <a:pt x="2944" y="53"/>
                  </a:cubicBezTo>
                  <a:cubicBezTo>
                    <a:pt x="2943" y="53"/>
                    <a:pt x="2942" y="53"/>
                    <a:pt x="2940" y="53"/>
                  </a:cubicBezTo>
                  <a:cubicBezTo>
                    <a:pt x="2934" y="53"/>
                    <a:pt x="2930" y="54"/>
                    <a:pt x="2928" y="58"/>
                  </a:cubicBezTo>
                  <a:cubicBezTo>
                    <a:pt x="2927" y="62"/>
                    <a:pt x="2930" y="61"/>
                    <a:pt x="2930" y="64"/>
                  </a:cubicBezTo>
                  <a:cubicBezTo>
                    <a:pt x="2929" y="67"/>
                    <a:pt x="2924" y="66"/>
                    <a:pt x="2925" y="70"/>
                  </a:cubicBezTo>
                  <a:cubicBezTo>
                    <a:pt x="2927" y="76"/>
                    <a:pt x="2932" y="77"/>
                    <a:pt x="2938" y="77"/>
                  </a:cubicBezTo>
                  <a:cubicBezTo>
                    <a:pt x="2942" y="77"/>
                    <a:pt x="2945" y="77"/>
                    <a:pt x="2949" y="76"/>
                  </a:cubicBezTo>
                  <a:cubicBezTo>
                    <a:pt x="2953" y="76"/>
                    <a:pt x="2957" y="75"/>
                    <a:pt x="2960" y="75"/>
                  </a:cubicBezTo>
                  <a:cubicBezTo>
                    <a:pt x="2964" y="75"/>
                    <a:pt x="2968" y="76"/>
                    <a:pt x="2971" y="79"/>
                  </a:cubicBezTo>
                  <a:cubicBezTo>
                    <a:pt x="2970" y="82"/>
                    <a:pt x="2968" y="83"/>
                    <a:pt x="2965" y="83"/>
                  </a:cubicBezTo>
                  <a:cubicBezTo>
                    <a:pt x="2961" y="83"/>
                    <a:pt x="2956" y="81"/>
                    <a:pt x="2952" y="80"/>
                  </a:cubicBezTo>
                  <a:cubicBezTo>
                    <a:pt x="2951" y="81"/>
                    <a:pt x="2951" y="84"/>
                    <a:pt x="2949" y="85"/>
                  </a:cubicBezTo>
                  <a:cubicBezTo>
                    <a:pt x="2951" y="93"/>
                    <a:pt x="2964" y="99"/>
                    <a:pt x="2976" y="99"/>
                  </a:cubicBezTo>
                  <a:cubicBezTo>
                    <a:pt x="2981" y="99"/>
                    <a:pt x="2987" y="98"/>
                    <a:pt x="2991" y="96"/>
                  </a:cubicBezTo>
                  <a:cubicBezTo>
                    <a:pt x="2995" y="97"/>
                    <a:pt x="2996" y="101"/>
                    <a:pt x="3002" y="101"/>
                  </a:cubicBezTo>
                  <a:cubicBezTo>
                    <a:pt x="3010" y="98"/>
                    <a:pt x="2998" y="88"/>
                    <a:pt x="3007" y="85"/>
                  </a:cubicBezTo>
                  <a:cubicBezTo>
                    <a:pt x="3010" y="86"/>
                    <a:pt x="3009" y="90"/>
                    <a:pt x="3014" y="90"/>
                  </a:cubicBezTo>
                  <a:cubicBezTo>
                    <a:pt x="3021" y="87"/>
                    <a:pt x="3028" y="84"/>
                    <a:pt x="3029" y="76"/>
                  </a:cubicBezTo>
                  <a:cubicBezTo>
                    <a:pt x="3016" y="76"/>
                    <a:pt x="3019" y="63"/>
                    <a:pt x="3006" y="63"/>
                  </a:cubicBezTo>
                  <a:cubicBezTo>
                    <a:pt x="3004" y="63"/>
                    <a:pt x="3003" y="63"/>
                    <a:pt x="3001" y="63"/>
                  </a:cubicBezTo>
                  <a:cubicBezTo>
                    <a:pt x="2993" y="55"/>
                    <a:pt x="2978" y="53"/>
                    <a:pt x="2976" y="41"/>
                  </a:cubicBezTo>
                  <a:cubicBezTo>
                    <a:pt x="2971" y="39"/>
                    <a:pt x="2962" y="34"/>
                    <a:pt x="2955" y="34"/>
                  </a:cubicBezTo>
                  <a:moveTo>
                    <a:pt x="3075" y="120"/>
                  </a:moveTo>
                  <a:cubicBezTo>
                    <a:pt x="3073" y="120"/>
                    <a:pt x="3070" y="120"/>
                    <a:pt x="3069" y="119"/>
                  </a:cubicBezTo>
                  <a:cubicBezTo>
                    <a:pt x="3065" y="113"/>
                    <a:pt x="3071" y="111"/>
                    <a:pt x="3077" y="111"/>
                  </a:cubicBezTo>
                  <a:cubicBezTo>
                    <a:pt x="3082" y="111"/>
                    <a:pt x="3088" y="113"/>
                    <a:pt x="3087" y="118"/>
                  </a:cubicBezTo>
                  <a:cubicBezTo>
                    <a:pt x="3085" y="119"/>
                    <a:pt x="3080" y="120"/>
                    <a:pt x="3075" y="120"/>
                  </a:cubicBezTo>
                  <a:moveTo>
                    <a:pt x="3192" y="43"/>
                  </a:moveTo>
                  <a:cubicBezTo>
                    <a:pt x="3189" y="43"/>
                    <a:pt x="3186" y="42"/>
                    <a:pt x="3184" y="41"/>
                  </a:cubicBezTo>
                  <a:cubicBezTo>
                    <a:pt x="3191" y="36"/>
                    <a:pt x="3198" y="31"/>
                    <a:pt x="3208" y="31"/>
                  </a:cubicBezTo>
                  <a:cubicBezTo>
                    <a:pt x="3211" y="31"/>
                    <a:pt x="3215" y="32"/>
                    <a:pt x="3218" y="33"/>
                  </a:cubicBezTo>
                  <a:cubicBezTo>
                    <a:pt x="3213" y="37"/>
                    <a:pt x="3201" y="43"/>
                    <a:pt x="3192" y="43"/>
                  </a:cubicBezTo>
                  <a:moveTo>
                    <a:pt x="3137" y="10"/>
                  </a:moveTo>
                  <a:cubicBezTo>
                    <a:pt x="3133" y="12"/>
                    <a:pt x="3131" y="16"/>
                    <a:pt x="3126" y="17"/>
                  </a:cubicBezTo>
                  <a:cubicBezTo>
                    <a:pt x="3122" y="15"/>
                    <a:pt x="3118" y="14"/>
                    <a:pt x="3114" y="14"/>
                  </a:cubicBezTo>
                  <a:cubicBezTo>
                    <a:pt x="3104" y="14"/>
                    <a:pt x="3092" y="19"/>
                    <a:pt x="3081" y="19"/>
                  </a:cubicBezTo>
                  <a:cubicBezTo>
                    <a:pt x="3079" y="20"/>
                    <a:pt x="3080" y="25"/>
                    <a:pt x="3077" y="25"/>
                  </a:cubicBezTo>
                  <a:cubicBezTo>
                    <a:pt x="3071" y="23"/>
                    <a:pt x="3065" y="19"/>
                    <a:pt x="3058" y="19"/>
                  </a:cubicBezTo>
                  <a:cubicBezTo>
                    <a:pt x="3055" y="19"/>
                    <a:pt x="3053" y="20"/>
                    <a:pt x="3050" y="22"/>
                  </a:cubicBezTo>
                  <a:cubicBezTo>
                    <a:pt x="3045" y="19"/>
                    <a:pt x="3041" y="16"/>
                    <a:pt x="3033" y="16"/>
                  </a:cubicBezTo>
                  <a:cubicBezTo>
                    <a:pt x="3033" y="16"/>
                    <a:pt x="3032" y="16"/>
                    <a:pt x="3031" y="16"/>
                  </a:cubicBezTo>
                  <a:cubicBezTo>
                    <a:pt x="3028" y="21"/>
                    <a:pt x="3024" y="23"/>
                    <a:pt x="3020" y="23"/>
                  </a:cubicBezTo>
                  <a:cubicBezTo>
                    <a:pt x="3017" y="23"/>
                    <a:pt x="3015" y="22"/>
                    <a:pt x="3012" y="22"/>
                  </a:cubicBezTo>
                  <a:cubicBezTo>
                    <a:pt x="3010" y="22"/>
                    <a:pt x="3007" y="21"/>
                    <a:pt x="3004" y="21"/>
                  </a:cubicBezTo>
                  <a:cubicBezTo>
                    <a:pt x="3003" y="21"/>
                    <a:pt x="3001" y="21"/>
                    <a:pt x="3000" y="22"/>
                  </a:cubicBezTo>
                  <a:cubicBezTo>
                    <a:pt x="2996" y="22"/>
                    <a:pt x="2992" y="26"/>
                    <a:pt x="2989" y="26"/>
                  </a:cubicBezTo>
                  <a:cubicBezTo>
                    <a:pt x="2988" y="26"/>
                    <a:pt x="2987" y="26"/>
                    <a:pt x="2986" y="26"/>
                  </a:cubicBezTo>
                  <a:cubicBezTo>
                    <a:pt x="2985" y="26"/>
                    <a:pt x="2984" y="26"/>
                    <a:pt x="2983" y="26"/>
                  </a:cubicBezTo>
                  <a:cubicBezTo>
                    <a:pt x="2982" y="26"/>
                    <a:pt x="2980" y="26"/>
                    <a:pt x="2979" y="26"/>
                  </a:cubicBezTo>
                  <a:cubicBezTo>
                    <a:pt x="2977" y="26"/>
                    <a:pt x="2975" y="26"/>
                    <a:pt x="2974" y="29"/>
                  </a:cubicBezTo>
                  <a:cubicBezTo>
                    <a:pt x="2975" y="33"/>
                    <a:pt x="2979" y="34"/>
                    <a:pt x="2983" y="34"/>
                  </a:cubicBezTo>
                  <a:cubicBezTo>
                    <a:pt x="2985" y="34"/>
                    <a:pt x="2986" y="34"/>
                    <a:pt x="2987" y="34"/>
                  </a:cubicBezTo>
                  <a:cubicBezTo>
                    <a:pt x="2988" y="34"/>
                    <a:pt x="2989" y="34"/>
                    <a:pt x="2991" y="34"/>
                  </a:cubicBezTo>
                  <a:cubicBezTo>
                    <a:pt x="2993" y="34"/>
                    <a:pt x="2995" y="34"/>
                    <a:pt x="2997" y="35"/>
                  </a:cubicBezTo>
                  <a:cubicBezTo>
                    <a:pt x="2993" y="41"/>
                    <a:pt x="2998" y="47"/>
                    <a:pt x="3000" y="52"/>
                  </a:cubicBezTo>
                  <a:cubicBezTo>
                    <a:pt x="3003" y="55"/>
                    <a:pt x="3007" y="55"/>
                    <a:pt x="3010" y="55"/>
                  </a:cubicBezTo>
                  <a:cubicBezTo>
                    <a:pt x="3015" y="55"/>
                    <a:pt x="3020" y="53"/>
                    <a:pt x="3025" y="51"/>
                  </a:cubicBezTo>
                  <a:cubicBezTo>
                    <a:pt x="3029" y="48"/>
                    <a:pt x="3034" y="46"/>
                    <a:pt x="3038" y="46"/>
                  </a:cubicBezTo>
                  <a:cubicBezTo>
                    <a:pt x="3039" y="46"/>
                    <a:pt x="3041" y="46"/>
                    <a:pt x="3042" y="47"/>
                  </a:cubicBezTo>
                  <a:cubicBezTo>
                    <a:pt x="3035" y="49"/>
                    <a:pt x="3026" y="50"/>
                    <a:pt x="3026" y="60"/>
                  </a:cubicBezTo>
                  <a:cubicBezTo>
                    <a:pt x="3037" y="59"/>
                    <a:pt x="3046" y="54"/>
                    <a:pt x="3056" y="54"/>
                  </a:cubicBezTo>
                  <a:cubicBezTo>
                    <a:pt x="3059" y="54"/>
                    <a:pt x="3062" y="55"/>
                    <a:pt x="3065" y="56"/>
                  </a:cubicBezTo>
                  <a:cubicBezTo>
                    <a:pt x="3076" y="53"/>
                    <a:pt x="3090" y="52"/>
                    <a:pt x="3088" y="38"/>
                  </a:cubicBezTo>
                  <a:cubicBezTo>
                    <a:pt x="3090" y="37"/>
                    <a:pt x="3093" y="35"/>
                    <a:pt x="3095" y="35"/>
                  </a:cubicBezTo>
                  <a:cubicBezTo>
                    <a:pt x="3096" y="35"/>
                    <a:pt x="3097" y="36"/>
                    <a:pt x="3098" y="36"/>
                  </a:cubicBezTo>
                  <a:cubicBezTo>
                    <a:pt x="3099" y="40"/>
                    <a:pt x="3093" y="39"/>
                    <a:pt x="3094" y="44"/>
                  </a:cubicBezTo>
                  <a:cubicBezTo>
                    <a:pt x="3095" y="47"/>
                    <a:pt x="3102" y="46"/>
                    <a:pt x="3101" y="51"/>
                  </a:cubicBezTo>
                  <a:cubicBezTo>
                    <a:pt x="3091" y="57"/>
                    <a:pt x="3076" y="59"/>
                    <a:pt x="3066" y="64"/>
                  </a:cubicBezTo>
                  <a:cubicBezTo>
                    <a:pt x="3068" y="70"/>
                    <a:pt x="3077" y="70"/>
                    <a:pt x="3079" y="75"/>
                  </a:cubicBezTo>
                  <a:cubicBezTo>
                    <a:pt x="3067" y="75"/>
                    <a:pt x="3057" y="62"/>
                    <a:pt x="3042" y="62"/>
                  </a:cubicBezTo>
                  <a:cubicBezTo>
                    <a:pt x="3041" y="62"/>
                    <a:pt x="3039" y="62"/>
                    <a:pt x="3037" y="62"/>
                  </a:cubicBezTo>
                  <a:cubicBezTo>
                    <a:pt x="3034" y="63"/>
                    <a:pt x="3028" y="67"/>
                    <a:pt x="3028" y="70"/>
                  </a:cubicBezTo>
                  <a:cubicBezTo>
                    <a:pt x="3027" y="79"/>
                    <a:pt x="3051" y="79"/>
                    <a:pt x="3055" y="87"/>
                  </a:cubicBezTo>
                  <a:cubicBezTo>
                    <a:pt x="3044" y="92"/>
                    <a:pt x="3026" y="89"/>
                    <a:pt x="3015" y="96"/>
                  </a:cubicBezTo>
                  <a:cubicBezTo>
                    <a:pt x="3015" y="99"/>
                    <a:pt x="3014" y="100"/>
                    <a:pt x="3015" y="103"/>
                  </a:cubicBezTo>
                  <a:cubicBezTo>
                    <a:pt x="3022" y="102"/>
                    <a:pt x="3031" y="99"/>
                    <a:pt x="3037" y="99"/>
                  </a:cubicBezTo>
                  <a:cubicBezTo>
                    <a:pt x="3038" y="99"/>
                    <a:pt x="3040" y="99"/>
                    <a:pt x="3041" y="99"/>
                  </a:cubicBezTo>
                  <a:cubicBezTo>
                    <a:pt x="3041" y="105"/>
                    <a:pt x="3034" y="104"/>
                    <a:pt x="3035" y="110"/>
                  </a:cubicBezTo>
                  <a:cubicBezTo>
                    <a:pt x="3037" y="114"/>
                    <a:pt x="3039" y="115"/>
                    <a:pt x="3041" y="115"/>
                  </a:cubicBezTo>
                  <a:cubicBezTo>
                    <a:pt x="3044" y="115"/>
                    <a:pt x="3047" y="114"/>
                    <a:pt x="3050" y="112"/>
                  </a:cubicBezTo>
                  <a:cubicBezTo>
                    <a:pt x="3052" y="111"/>
                    <a:pt x="3055" y="110"/>
                    <a:pt x="3057" y="110"/>
                  </a:cubicBezTo>
                  <a:cubicBezTo>
                    <a:pt x="3058" y="110"/>
                    <a:pt x="3058" y="110"/>
                    <a:pt x="3059" y="110"/>
                  </a:cubicBezTo>
                  <a:cubicBezTo>
                    <a:pt x="3058" y="117"/>
                    <a:pt x="3048" y="118"/>
                    <a:pt x="3041" y="121"/>
                  </a:cubicBezTo>
                  <a:cubicBezTo>
                    <a:pt x="3031" y="117"/>
                    <a:pt x="3026" y="105"/>
                    <a:pt x="3013" y="105"/>
                  </a:cubicBezTo>
                  <a:cubicBezTo>
                    <a:pt x="3010" y="105"/>
                    <a:pt x="3008" y="106"/>
                    <a:pt x="3004" y="107"/>
                  </a:cubicBezTo>
                  <a:cubicBezTo>
                    <a:pt x="3003" y="114"/>
                    <a:pt x="3013" y="112"/>
                    <a:pt x="3013" y="118"/>
                  </a:cubicBezTo>
                  <a:cubicBezTo>
                    <a:pt x="3007" y="121"/>
                    <a:pt x="2996" y="122"/>
                    <a:pt x="2994" y="129"/>
                  </a:cubicBezTo>
                  <a:cubicBezTo>
                    <a:pt x="2996" y="133"/>
                    <a:pt x="3000" y="134"/>
                    <a:pt x="3005" y="134"/>
                  </a:cubicBezTo>
                  <a:cubicBezTo>
                    <a:pt x="3009" y="134"/>
                    <a:pt x="3014" y="133"/>
                    <a:pt x="3018" y="132"/>
                  </a:cubicBezTo>
                  <a:cubicBezTo>
                    <a:pt x="3024" y="134"/>
                    <a:pt x="3029" y="137"/>
                    <a:pt x="3036" y="138"/>
                  </a:cubicBezTo>
                  <a:cubicBezTo>
                    <a:pt x="3043" y="133"/>
                    <a:pt x="3051" y="132"/>
                    <a:pt x="3060" y="132"/>
                  </a:cubicBezTo>
                  <a:cubicBezTo>
                    <a:pt x="3064" y="132"/>
                    <a:pt x="3069" y="133"/>
                    <a:pt x="3074" y="133"/>
                  </a:cubicBezTo>
                  <a:cubicBezTo>
                    <a:pt x="3079" y="133"/>
                    <a:pt x="3084" y="134"/>
                    <a:pt x="3089" y="134"/>
                  </a:cubicBezTo>
                  <a:cubicBezTo>
                    <a:pt x="3098" y="134"/>
                    <a:pt x="3107" y="132"/>
                    <a:pt x="3115" y="127"/>
                  </a:cubicBezTo>
                  <a:cubicBezTo>
                    <a:pt x="3114" y="118"/>
                    <a:pt x="3093" y="125"/>
                    <a:pt x="3094" y="113"/>
                  </a:cubicBezTo>
                  <a:cubicBezTo>
                    <a:pt x="3095" y="114"/>
                    <a:pt x="3097" y="114"/>
                    <a:pt x="3098" y="114"/>
                  </a:cubicBezTo>
                  <a:cubicBezTo>
                    <a:pt x="3105" y="114"/>
                    <a:pt x="3108" y="107"/>
                    <a:pt x="3114" y="105"/>
                  </a:cubicBezTo>
                  <a:cubicBezTo>
                    <a:pt x="3115" y="105"/>
                    <a:pt x="3117" y="104"/>
                    <a:pt x="3118" y="104"/>
                  </a:cubicBezTo>
                  <a:cubicBezTo>
                    <a:pt x="3119" y="104"/>
                    <a:pt x="3120" y="104"/>
                    <a:pt x="3120" y="105"/>
                  </a:cubicBezTo>
                  <a:cubicBezTo>
                    <a:pt x="3121" y="105"/>
                    <a:pt x="3122" y="105"/>
                    <a:pt x="3122" y="105"/>
                  </a:cubicBezTo>
                  <a:cubicBezTo>
                    <a:pt x="3125" y="105"/>
                    <a:pt x="3128" y="104"/>
                    <a:pt x="3131" y="101"/>
                  </a:cubicBezTo>
                  <a:cubicBezTo>
                    <a:pt x="3131" y="98"/>
                    <a:pt x="3127" y="98"/>
                    <a:pt x="3127" y="95"/>
                  </a:cubicBezTo>
                  <a:cubicBezTo>
                    <a:pt x="3132" y="93"/>
                    <a:pt x="3139" y="94"/>
                    <a:pt x="3139" y="89"/>
                  </a:cubicBezTo>
                  <a:cubicBezTo>
                    <a:pt x="3137" y="83"/>
                    <a:pt x="3123" y="87"/>
                    <a:pt x="3122" y="80"/>
                  </a:cubicBezTo>
                  <a:cubicBezTo>
                    <a:pt x="3123" y="78"/>
                    <a:pt x="3124" y="76"/>
                    <a:pt x="3127" y="75"/>
                  </a:cubicBezTo>
                  <a:cubicBezTo>
                    <a:pt x="3132" y="76"/>
                    <a:pt x="3133" y="79"/>
                    <a:pt x="3139" y="79"/>
                  </a:cubicBezTo>
                  <a:cubicBezTo>
                    <a:pt x="3139" y="79"/>
                    <a:pt x="3140" y="79"/>
                    <a:pt x="3141" y="79"/>
                  </a:cubicBezTo>
                  <a:cubicBezTo>
                    <a:pt x="3141" y="75"/>
                    <a:pt x="3135" y="75"/>
                    <a:pt x="3137" y="70"/>
                  </a:cubicBezTo>
                  <a:cubicBezTo>
                    <a:pt x="3139" y="69"/>
                    <a:pt x="3141" y="69"/>
                    <a:pt x="3142" y="69"/>
                  </a:cubicBezTo>
                  <a:cubicBezTo>
                    <a:pt x="3147" y="69"/>
                    <a:pt x="3151" y="70"/>
                    <a:pt x="3155" y="71"/>
                  </a:cubicBezTo>
                  <a:cubicBezTo>
                    <a:pt x="3159" y="73"/>
                    <a:pt x="3163" y="74"/>
                    <a:pt x="3167" y="74"/>
                  </a:cubicBezTo>
                  <a:cubicBezTo>
                    <a:pt x="3168" y="74"/>
                    <a:pt x="3169" y="74"/>
                    <a:pt x="3170" y="73"/>
                  </a:cubicBezTo>
                  <a:cubicBezTo>
                    <a:pt x="3173" y="71"/>
                    <a:pt x="3171" y="67"/>
                    <a:pt x="3170" y="64"/>
                  </a:cubicBezTo>
                  <a:cubicBezTo>
                    <a:pt x="3173" y="63"/>
                    <a:pt x="3177" y="63"/>
                    <a:pt x="3178" y="61"/>
                  </a:cubicBezTo>
                  <a:cubicBezTo>
                    <a:pt x="3180" y="59"/>
                    <a:pt x="3176" y="55"/>
                    <a:pt x="3182" y="54"/>
                  </a:cubicBezTo>
                  <a:cubicBezTo>
                    <a:pt x="3182" y="54"/>
                    <a:pt x="3183" y="53"/>
                    <a:pt x="3184" y="53"/>
                  </a:cubicBezTo>
                  <a:cubicBezTo>
                    <a:pt x="3187" y="53"/>
                    <a:pt x="3191" y="55"/>
                    <a:pt x="3194" y="55"/>
                  </a:cubicBezTo>
                  <a:cubicBezTo>
                    <a:pt x="3203" y="43"/>
                    <a:pt x="3227" y="44"/>
                    <a:pt x="3235" y="32"/>
                  </a:cubicBezTo>
                  <a:cubicBezTo>
                    <a:pt x="3234" y="32"/>
                    <a:pt x="3233" y="31"/>
                    <a:pt x="3232" y="31"/>
                  </a:cubicBezTo>
                  <a:cubicBezTo>
                    <a:pt x="3230" y="31"/>
                    <a:pt x="3229" y="32"/>
                    <a:pt x="3227" y="33"/>
                  </a:cubicBezTo>
                  <a:cubicBezTo>
                    <a:pt x="3226" y="33"/>
                    <a:pt x="3224" y="34"/>
                    <a:pt x="3223" y="34"/>
                  </a:cubicBezTo>
                  <a:cubicBezTo>
                    <a:pt x="3222" y="34"/>
                    <a:pt x="3221" y="33"/>
                    <a:pt x="3220" y="33"/>
                  </a:cubicBezTo>
                  <a:cubicBezTo>
                    <a:pt x="3228" y="22"/>
                    <a:pt x="3260" y="34"/>
                    <a:pt x="3266" y="20"/>
                  </a:cubicBezTo>
                  <a:cubicBezTo>
                    <a:pt x="3253" y="15"/>
                    <a:pt x="3238" y="13"/>
                    <a:pt x="3222" y="13"/>
                  </a:cubicBezTo>
                  <a:cubicBezTo>
                    <a:pt x="3214" y="13"/>
                    <a:pt x="3206" y="14"/>
                    <a:pt x="3198" y="14"/>
                  </a:cubicBezTo>
                  <a:cubicBezTo>
                    <a:pt x="3190" y="14"/>
                    <a:pt x="3182" y="15"/>
                    <a:pt x="3175" y="15"/>
                  </a:cubicBezTo>
                  <a:cubicBezTo>
                    <a:pt x="3161" y="15"/>
                    <a:pt x="3148" y="14"/>
                    <a:pt x="3137" y="10"/>
                  </a:cubicBezTo>
                  <a:moveTo>
                    <a:pt x="3537" y="345"/>
                  </a:moveTo>
                  <a:cubicBezTo>
                    <a:pt x="3513" y="345"/>
                    <a:pt x="3486" y="343"/>
                    <a:pt x="3468" y="336"/>
                  </a:cubicBezTo>
                  <a:cubicBezTo>
                    <a:pt x="3467" y="329"/>
                    <a:pt x="3475" y="329"/>
                    <a:pt x="3476" y="324"/>
                  </a:cubicBezTo>
                  <a:cubicBezTo>
                    <a:pt x="3476" y="318"/>
                    <a:pt x="3472" y="312"/>
                    <a:pt x="3473" y="309"/>
                  </a:cubicBezTo>
                  <a:cubicBezTo>
                    <a:pt x="3473" y="308"/>
                    <a:pt x="3473" y="307"/>
                    <a:pt x="3474" y="307"/>
                  </a:cubicBezTo>
                  <a:cubicBezTo>
                    <a:pt x="3482" y="307"/>
                    <a:pt x="3509" y="311"/>
                    <a:pt x="3523" y="315"/>
                  </a:cubicBezTo>
                  <a:cubicBezTo>
                    <a:pt x="3537" y="318"/>
                    <a:pt x="3549" y="324"/>
                    <a:pt x="3554" y="334"/>
                  </a:cubicBezTo>
                  <a:cubicBezTo>
                    <a:pt x="3552" y="338"/>
                    <a:pt x="3549" y="342"/>
                    <a:pt x="3546" y="345"/>
                  </a:cubicBezTo>
                  <a:cubicBezTo>
                    <a:pt x="3543" y="345"/>
                    <a:pt x="3540" y="345"/>
                    <a:pt x="3537" y="345"/>
                  </a:cubicBezTo>
                  <a:moveTo>
                    <a:pt x="3376" y="0"/>
                  </a:moveTo>
                  <a:cubicBezTo>
                    <a:pt x="3372" y="0"/>
                    <a:pt x="3370" y="2"/>
                    <a:pt x="3368" y="4"/>
                  </a:cubicBezTo>
                  <a:cubicBezTo>
                    <a:pt x="3366" y="15"/>
                    <a:pt x="3373" y="19"/>
                    <a:pt x="3376" y="25"/>
                  </a:cubicBezTo>
                  <a:cubicBezTo>
                    <a:pt x="3375" y="26"/>
                    <a:pt x="3372" y="27"/>
                    <a:pt x="3370" y="27"/>
                  </a:cubicBezTo>
                  <a:cubicBezTo>
                    <a:pt x="3367" y="27"/>
                    <a:pt x="3364" y="26"/>
                    <a:pt x="3361" y="25"/>
                  </a:cubicBezTo>
                  <a:cubicBezTo>
                    <a:pt x="3358" y="24"/>
                    <a:pt x="3354" y="23"/>
                    <a:pt x="3351" y="23"/>
                  </a:cubicBezTo>
                  <a:cubicBezTo>
                    <a:pt x="3350" y="23"/>
                    <a:pt x="3350" y="23"/>
                    <a:pt x="3350" y="23"/>
                  </a:cubicBezTo>
                  <a:cubicBezTo>
                    <a:pt x="3348" y="27"/>
                    <a:pt x="3348" y="32"/>
                    <a:pt x="3343" y="33"/>
                  </a:cubicBezTo>
                  <a:cubicBezTo>
                    <a:pt x="3341" y="30"/>
                    <a:pt x="3343" y="24"/>
                    <a:pt x="3342" y="20"/>
                  </a:cubicBezTo>
                  <a:cubicBezTo>
                    <a:pt x="3339" y="14"/>
                    <a:pt x="3333" y="13"/>
                    <a:pt x="3326" y="13"/>
                  </a:cubicBezTo>
                  <a:cubicBezTo>
                    <a:pt x="3324" y="13"/>
                    <a:pt x="3323" y="13"/>
                    <a:pt x="3321" y="13"/>
                  </a:cubicBezTo>
                  <a:cubicBezTo>
                    <a:pt x="3319" y="13"/>
                    <a:pt x="3318" y="14"/>
                    <a:pt x="3316" y="14"/>
                  </a:cubicBezTo>
                  <a:cubicBezTo>
                    <a:pt x="3314" y="14"/>
                    <a:pt x="3312" y="13"/>
                    <a:pt x="3310" y="13"/>
                  </a:cubicBezTo>
                  <a:cubicBezTo>
                    <a:pt x="3303" y="12"/>
                    <a:pt x="3296" y="7"/>
                    <a:pt x="3289" y="7"/>
                  </a:cubicBezTo>
                  <a:cubicBezTo>
                    <a:pt x="3287" y="7"/>
                    <a:pt x="3284" y="8"/>
                    <a:pt x="3282" y="10"/>
                  </a:cubicBezTo>
                  <a:cubicBezTo>
                    <a:pt x="3282" y="10"/>
                    <a:pt x="3282" y="11"/>
                    <a:pt x="3281" y="11"/>
                  </a:cubicBezTo>
                  <a:cubicBezTo>
                    <a:pt x="3283" y="16"/>
                    <a:pt x="3283" y="20"/>
                    <a:pt x="3286" y="23"/>
                  </a:cubicBezTo>
                  <a:cubicBezTo>
                    <a:pt x="3290" y="29"/>
                    <a:pt x="3302" y="29"/>
                    <a:pt x="3305" y="36"/>
                  </a:cubicBezTo>
                  <a:cubicBezTo>
                    <a:pt x="3304" y="37"/>
                    <a:pt x="3303" y="37"/>
                    <a:pt x="3303" y="38"/>
                  </a:cubicBezTo>
                  <a:cubicBezTo>
                    <a:pt x="3303" y="38"/>
                    <a:pt x="3302" y="38"/>
                    <a:pt x="3302" y="38"/>
                  </a:cubicBezTo>
                  <a:cubicBezTo>
                    <a:pt x="3296" y="38"/>
                    <a:pt x="3292" y="36"/>
                    <a:pt x="3289" y="34"/>
                  </a:cubicBezTo>
                  <a:cubicBezTo>
                    <a:pt x="3285" y="32"/>
                    <a:pt x="3282" y="30"/>
                    <a:pt x="3278" y="30"/>
                  </a:cubicBezTo>
                  <a:cubicBezTo>
                    <a:pt x="3275" y="30"/>
                    <a:pt x="3272" y="30"/>
                    <a:pt x="3269" y="33"/>
                  </a:cubicBezTo>
                  <a:cubicBezTo>
                    <a:pt x="3267" y="36"/>
                    <a:pt x="3270" y="38"/>
                    <a:pt x="3267" y="41"/>
                  </a:cubicBezTo>
                  <a:cubicBezTo>
                    <a:pt x="3265" y="41"/>
                    <a:pt x="3264" y="41"/>
                    <a:pt x="3263" y="41"/>
                  </a:cubicBezTo>
                  <a:cubicBezTo>
                    <a:pt x="3256" y="41"/>
                    <a:pt x="3255" y="45"/>
                    <a:pt x="3249" y="46"/>
                  </a:cubicBezTo>
                  <a:cubicBezTo>
                    <a:pt x="3246" y="43"/>
                    <a:pt x="3243" y="42"/>
                    <a:pt x="3241" y="42"/>
                  </a:cubicBezTo>
                  <a:cubicBezTo>
                    <a:pt x="3236" y="42"/>
                    <a:pt x="3233" y="45"/>
                    <a:pt x="3229" y="48"/>
                  </a:cubicBezTo>
                  <a:cubicBezTo>
                    <a:pt x="3224" y="52"/>
                    <a:pt x="3220" y="55"/>
                    <a:pt x="3213" y="55"/>
                  </a:cubicBezTo>
                  <a:cubicBezTo>
                    <a:pt x="3212" y="55"/>
                    <a:pt x="3211" y="55"/>
                    <a:pt x="3209" y="55"/>
                  </a:cubicBezTo>
                  <a:cubicBezTo>
                    <a:pt x="3209" y="61"/>
                    <a:pt x="3209" y="61"/>
                    <a:pt x="3209" y="61"/>
                  </a:cubicBezTo>
                  <a:cubicBezTo>
                    <a:pt x="3220" y="65"/>
                    <a:pt x="3239" y="59"/>
                    <a:pt x="3240" y="71"/>
                  </a:cubicBezTo>
                  <a:cubicBezTo>
                    <a:pt x="3241" y="74"/>
                    <a:pt x="3235" y="82"/>
                    <a:pt x="3229" y="84"/>
                  </a:cubicBezTo>
                  <a:cubicBezTo>
                    <a:pt x="3228" y="84"/>
                    <a:pt x="3227" y="84"/>
                    <a:pt x="3226" y="84"/>
                  </a:cubicBezTo>
                  <a:cubicBezTo>
                    <a:pt x="3224" y="84"/>
                    <a:pt x="3221" y="83"/>
                    <a:pt x="3218" y="83"/>
                  </a:cubicBezTo>
                  <a:cubicBezTo>
                    <a:pt x="3215" y="82"/>
                    <a:pt x="3211" y="82"/>
                    <a:pt x="3208" y="82"/>
                  </a:cubicBezTo>
                  <a:cubicBezTo>
                    <a:pt x="3207" y="82"/>
                    <a:pt x="3206" y="82"/>
                    <a:pt x="3205" y="82"/>
                  </a:cubicBezTo>
                  <a:cubicBezTo>
                    <a:pt x="3193" y="83"/>
                    <a:pt x="3183" y="92"/>
                    <a:pt x="3175" y="93"/>
                  </a:cubicBezTo>
                  <a:cubicBezTo>
                    <a:pt x="3174" y="93"/>
                    <a:pt x="3174" y="93"/>
                    <a:pt x="3173" y="93"/>
                  </a:cubicBezTo>
                  <a:cubicBezTo>
                    <a:pt x="3170" y="93"/>
                    <a:pt x="3168" y="93"/>
                    <a:pt x="3166" y="92"/>
                  </a:cubicBezTo>
                  <a:cubicBezTo>
                    <a:pt x="3164" y="92"/>
                    <a:pt x="3162" y="91"/>
                    <a:pt x="3160" y="91"/>
                  </a:cubicBezTo>
                  <a:cubicBezTo>
                    <a:pt x="3158" y="91"/>
                    <a:pt x="3156" y="92"/>
                    <a:pt x="3155" y="93"/>
                  </a:cubicBezTo>
                  <a:cubicBezTo>
                    <a:pt x="3154" y="98"/>
                    <a:pt x="3158" y="106"/>
                    <a:pt x="3165" y="108"/>
                  </a:cubicBezTo>
                  <a:cubicBezTo>
                    <a:pt x="3170" y="108"/>
                    <a:pt x="3171" y="103"/>
                    <a:pt x="3176" y="103"/>
                  </a:cubicBezTo>
                  <a:cubicBezTo>
                    <a:pt x="3184" y="107"/>
                    <a:pt x="3185" y="114"/>
                    <a:pt x="3195" y="114"/>
                  </a:cubicBezTo>
                  <a:cubicBezTo>
                    <a:pt x="3195" y="114"/>
                    <a:pt x="3196" y="114"/>
                    <a:pt x="3196" y="114"/>
                  </a:cubicBezTo>
                  <a:cubicBezTo>
                    <a:pt x="3202" y="114"/>
                    <a:pt x="3210" y="108"/>
                    <a:pt x="3217" y="108"/>
                  </a:cubicBezTo>
                  <a:cubicBezTo>
                    <a:pt x="3220" y="108"/>
                    <a:pt x="3222" y="109"/>
                    <a:pt x="3224" y="114"/>
                  </a:cubicBezTo>
                  <a:cubicBezTo>
                    <a:pt x="3216" y="118"/>
                    <a:pt x="3200" y="114"/>
                    <a:pt x="3196" y="121"/>
                  </a:cubicBezTo>
                  <a:cubicBezTo>
                    <a:pt x="3191" y="119"/>
                    <a:pt x="3186" y="116"/>
                    <a:pt x="3180" y="116"/>
                  </a:cubicBezTo>
                  <a:cubicBezTo>
                    <a:pt x="3178" y="116"/>
                    <a:pt x="3176" y="116"/>
                    <a:pt x="3174" y="117"/>
                  </a:cubicBezTo>
                  <a:cubicBezTo>
                    <a:pt x="3174" y="129"/>
                    <a:pt x="3190" y="127"/>
                    <a:pt x="3201" y="129"/>
                  </a:cubicBezTo>
                  <a:cubicBezTo>
                    <a:pt x="3206" y="135"/>
                    <a:pt x="3211" y="145"/>
                    <a:pt x="3221" y="145"/>
                  </a:cubicBezTo>
                  <a:cubicBezTo>
                    <a:pt x="3222" y="145"/>
                    <a:pt x="3223" y="145"/>
                    <a:pt x="3224" y="145"/>
                  </a:cubicBezTo>
                  <a:cubicBezTo>
                    <a:pt x="3224" y="139"/>
                    <a:pt x="3218" y="139"/>
                    <a:pt x="3219" y="134"/>
                  </a:cubicBezTo>
                  <a:cubicBezTo>
                    <a:pt x="3222" y="134"/>
                    <a:pt x="3224" y="134"/>
                    <a:pt x="3227" y="134"/>
                  </a:cubicBezTo>
                  <a:cubicBezTo>
                    <a:pt x="3232" y="134"/>
                    <a:pt x="3238" y="134"/>
                    <a:pt x="3244" y="133"/>
                  </a:cubicBezTo>
                  <a:cubicBezTo>
                    <a:pt x="3250" y="133"/>
                    <a:pt x="3256" y="132"/>
                    <a:pt x="3262" y="132"/>
                  </a:cubicBezTo>
                  <a:cubicBezTo>
                    <a:pt x="3267" y="132"/>
                    <a:pt x="3272" y="132"/>
                    <a:pt x="3277" y="134"/>
                  </a:cubicBezTo>
                  <a:cubicBezTo>
                    <a:pt x="3283" y="135"/>
                    <a:pt x="3283" y="140"/>
                    <a:pt x="3288" y="145"/>
                  </a:cubicBezTo>
                  <a:cubicBezTo>
                    <a:pt x="3298" y="154"/>
                    <a:pt x="3317" y="162"/>
                    <a:pt x="3323" y="172"/>
                  </a:cubicBezTo>
                  <a:cubicBezTo>
                    <a:pt x="3323" y="176"/>
                    <a:pt x="3325" y="178"/>
                    <a:pt x="3326" y="181"/>
                  </a:cubicBezTo>
                  <a:cubicBezTo>
                    <a:pt x="3335" y="184"/>
                    <a:pt x="3348" y="196"/>
                    <a:pt x="3330" y="199"/>
                  </a:cubicBezTo>
                  <a:cubicBezTo>
                    <a:pt x="3331" y="204"/>
                    <a:pt x="3330" y="209"/>
                    <a:pt x="3331" y="213"/>
                  </a:cubicBezTo>
                  <a:cubicBezTo>
                    <a:pt x="3333" y="214"/>
                    <a:pt x="3335" y="214"/>
                    <a:pt x="3336" y="214"/>
                  </a:cubicBezTo>
                  <a:cubicBezTo>
                    <a:pt x="3343" y="214"/>
                    <a:pt x="3346" y="207"/>
                    <a:pt x="3353" y="206"/>
                  </a:cubicBezTo>
                  <a:cubicBezTo>
                    <a:pt x="3354" y="206"/>
                    <a:pt x="3355" y="206"/>
                    <a:pt x="3356" y="206"/>
                  </a:cubicBezTo>
                  <a:cubicBezTo>
                    <a:pt x="3370" y="206"/>
                    <a:pt x="3381" y="218"/>
                    <a:pt x="3378" y="229"/>
                  </a:cubicBezTo>
                  <a:cubicBezTo>
                    <a:pt x="3366" y="228"/>
                    <a:pt x="3358" y="218"/>
                    <a:pt x="3347" y="218"/>
                  </a:cubicBezTo>
                  <a:cubicBezTo>
                    <a:pt x="3345" y="218"/>
                    <a:pt x="3343" y="218"/>
                    <a:pt x="3341" y="219"/>
                  </a:cubicBezTo>
                  <a:cubicBezTo>
                    <a:pt x="3348" y="230"/>
                    <a:pt x="3371" y="228"/>
                    <a:pt x="3380" y="239"/>
                  </a:cubicBezTo>
                  <a:cubicBezTo>
                    <a:pt x="3377" y="243"/>
                    <a:pt x="3376" y="249"/>
                    <a:pt x="3372" y="252"/>
                  </a:cubicBezTo>
                  <a:cubicBezTo>
                    <a:pt x="3371" y="252"/>
                    <a:pt x="3369" y="251"/>
                    <a:pt x="3367" y="251"/>
                  </a:cubicBezTo>
                  <a:cubicBezTo>
                    <a:pt x="3364" y="251"/>
                    <a:pt x="3360" y="253"/>
                    <a:pt x="3359" y="254"/>
                  </a:cubicBezTo>
                  <a:cubicBezTo>
                    <a:pt x="3358" y="258"/>
                    <a:pt x="3364" y="257"/>
                    <a:pt x="3364" y="261"/>
                  </a:cubicBezTo>
                  <a:cubicBezTo>
                    <a:pt x="3362" y="264"/>
                    <a:pt x="3353" y="261"/>
                    <a:pt x="3354" y="266"/>
                  </a:cubicBezTo>
                  <a:cubicBezTo>
                    <a:pt x="3354" y="268"/>
                    <a:pt x="3355" y="268"/>
                    <a:pt x="3357" y="268"/>
                  </a:cubicBezTo>
                  <a:cubicBezTo>
                    <a:pt x="3358" y="268"/>
                    <a:pt x="3359" y="268"/>
                    <a:pt x="3360" y="267"/>
                  </a:cubicBezTo>
                  <a:cubicBezTo>
                    <a:pt x="3361" y="267"/>
                    <a:pt x="3362" y="267"/>
                    <a:pt x="3363" y="267"/>
                  </a:cubicBezTo>
                  <a:cubicBezTo>
                    <a:pt x="3365" y="267"/>
                    <a:pt x="3366" y="268"/>
                    <a:pt x="3367" y="269"/>
                  </a:cubicBezTo>
                  <a:cubicBezTo>
                    <a:pt x="3360" y="272"/>
                    <a:pt x="3352" y="274"/>
                    <a:pt x="3352" y="282"/>
                  </a:cubicBezTo>
                  <a:cubicBezTo>
                    <a:pt x="3354" y="285"/>
                    <a:pt x="3358" y="286"/>
                    <a:pt x="3362" y="288"/>
                  </a:cubicBezTo>
                  <a:cubicBezTo>
                    <a:pt x="3365" y="294"/>
                    <a:pt x="3359" y="308"/>
                    <a:pt x="3369" y="311"/>
                  </a:cubicBezTo>
                  <a:cubicBezTo>
                    <a:pt x="3373" y="310"/>
                    <a:pt x="3374" y="305"/>
                    <a:pt x="3379" y="305"/>
                  </a:cubicBezTo>
                  <a:cubicBezTo>
                    <a:pt x="3380" y="305"/>
                    <a:pt x="3380" y="305"/>
                    <a:pt x="3381" y="305"/>
                  </a:cubicBezTo>
                  <a:cubicBezTo>
                    <a:pt x="3381" y="307"/>
                    <a:pt x="3385" y="306"/>
                    <a:pt x="3384" y="308"/>
                  </a:cubicBezTo>
                  <a:cubicBezTo>
                    <a:pt x="3381" y="315"/>
                    <a:pt x="3371" y="316"/>
                    <a:pt x="3371" y="323"/>
                  </a:cubicBezTo>
                  <a:cubicBezTo>
                    <a:pt x="3370" y="335"/>
                    <a:pt x="3395" y="345"/>
                    <a:pt x="3401" y="353"/>
                  </a:cubicBezTo>
                  <a:cubicBezTo>
                    <a:pt x="3401" y="356"/>
                    <a:pt x="3399" y="356"/>
                    <a:pt x="3400" y="359"/>
                  </a:cubicBezTo>
                  <a:cubicBezTo>
                    <a:pt x="3402" y="361"/>
                    <a:pt x="3405" y="362"/>
                    <a:pt x="3408" y="362"/>
                  </a:cubicBezTo>
                  <a:cubicBezTo>
                    <a:pt x="3410" y="362"/>
                    <a:pt x="3412" y="361"/>
                    <a:pt x="3414" y="361"/>
                  </a:cubicBezTo>
                  <a:cubicBezTo>
                    <a:pt x="3417" y="361"/>
                    <a:pt x="3419" y="361"/>
                    <a:pt x="3422" y="361"/>
                  </a:cubicBezTo>
                  <a:cubicBezTo>
                    <a:pt x="3422" y="361"/>
                    <a:pt x="3423" y="361"/>
                    <a:pt x="3424" y="361"/>
                  </a:cubicBezTo>
                  <a:cubicBezTo>
                    <a:pt x="3429" y="367"/>
                    <a:pt x="3435" y="373"/>
                    <a:pt x="3447" y="373"/>
                  </a:cubicBezTo>
                  <a:cubicBezTo>
                    <a:pt x="3448" y="373"/>
                    <a:pt x="3449" y="373"/>
                    <a:pt x="3450" y="373"/>
                  </a:cubicBezTo>
                  <a:cubicBezTo>
                    <a:pt x="3456" y="370"/>
                    <a:pt x="3454" y="361"/>
                    <a:pt x="3462" y="359"/>
                  </a:cubicBezTo>
                  <a:cubicBezTo>
                    <a:pt x="3481" y="361"/>
                    <a:pt x="3512" y="369"/>
                    <a:pt x="3536" y="369"/>
                  </a:cubicBezTo>
                  <a:cubicBezTo>
                    <a:pt x="3546" y="369"/>
                    <a:pt x="3556" y="368"/>
                    <a:pt x="3563" y="364"/>
                  </a:cubicBezTo>
                  <a:cubicBezTo>
                    <a:pt x="3572" y="358"/>
                    <a:pt x="3583" y="341"/>
                    <a:pt x="3583" y="334"/>
                  </a:cubicBezTo>
                  <a:cubicBezTo>
                    <a:pt x="3582" y="330"/>
                    <a:pt x="3579" y="322"/>
                    <a:pt x="3577" y="319"/>
                  </a:cubicBezTo>
                  <a:cubicBezTo>
                    <a:pt x="3569" y="306"/>
                    <a:pt x="3547" y="299"/>
                    <a:pt x="3529" y="293"/>
                  </a:cubicBezTo>
                  <a:cubicBezTo>
                    <a:pt x="3540" y="283"/>
                    <a:pt x="3549" y="272"/>
                    <a:pt x="3564" y="265"/>
                  </a:cubicBezTo>
                  <a:cubicBezTo>
                    <a:pt x="3563" y="262"/>
                    <a:pt x="3561" y="255"/>
                    <a:pt x="3566" y="254"/>
                  </a:cubicBezTo>
                  <a:cubicBezTo>
                    <a:pt x="3570" y="257"/>
                    <a:pt x="3574" y="258"/>
                    <a:pt x="3578" y="258"/>
                  </a:cubicBezTo>
                  <a:cubicBezTo>
                    <a:pt x="3585" y="258"/>
                    <a:pt x="3591" y="255"/>
                    <a:pt x="3600" y="253"/>
                  </a:cubicBezTo>
                  <a:cubicBezTo>
                    <a:pt x="3609" y="251"/>
                    <a:pt x="3618" y="251"/>
                    <a:pt x="3625" y="249"/>
                  </a:cubicBezTo>
                  <a:cubicBezTo>
                    <a:pt x="3630" y="247"/>
                    <a:pt x="3633" y="242"/>
                    <a:pt x="3638" y="240"/>
                  </a:cubicBezTo>
                  <a:cubicBezTo>
                    <a:pt x="3649" y="236"/>
                    <a:pt x="3666" y="237"/>
                    <a:pt x="3667" y="227"/>
                  </a:cubicBezTo>
                  <a:cubicBezTo>
                    <a:pt x="3660" y="228"/>
                    <a:pt x="3652" y="230"/>
                    <a:pt x="3644" y="230"/>
                  </a:cubicBezTo>
                  <a:cubicBezTo>
                    <a:pt x="3639" y="230"/>
                    <a:pt x="3634" y="229"/>
                    <a:pt x="3629" y="226"/>
                  </a:cubicBezTo>
                  <a:cubicBezTo>
                    <a:pt x="3627" y="223"/>
                    <a:pt x="3628" y="219"/>
                    <a:pt x="3626" y="218"/>
                  </a:cubicBezTo>
                  <a:cubicBezTo>
                    <a:pt x="3625" y="218"/>
                    <a:pt x="3625" y="218"/>
                    <a:pt x="3624" y="218"/>
                  </a:cubicBezTo>
                  <a:cubicBezTo>
                    <a:pt x="3624" y="218"/>
                    <a:pt x="3623" y="218"/>
                    <a:pt x="3622" y="218"/>
                  </a:cubicBezTo>
                  <a:cubicBezTo>
                    <a:pt x="3622" y="218"/>
                    <a:pt x="3621" y="218"/>
                    <a:pt x="3620" y="218"/>
                  </a:cubicBezTo>
                  <a:cubicBezTo>
                    <a:pt x="3618" y="218"/>
                    <a:pt x="3617" y="218"/>
                    <a:pt x="3616" y="219"/>
                  </a:cubicBezTo>
                  <a:cubicBezTo>
                    <a:pt x="3613" y="222"/>
                    <a:pt x="3617" y="224"/>
                    <a:pt x="3615" y="227"/>
                  </a:cubicBezTo>
                  <a:cubicBezTo>
                    <a:pt x="3613" y="229"/>
                    <a:pt x="3610" y="229"/>
                    <a:pt x="3608" y="229"/>
                  </a:cubicBezTo>
                  <a:cubicBezTo>
                    <a:pt x="3602" y="229"/>
                    <a:pt x="3596" y="226"/>
                    <a:pt x="3596" y="221"/>
                  </a:cubicBezTo>
                  <a:cubicBezTo>
                    <a:pt x="3599" y="215"/>
                    <a:pt x="3607" y="213"/>
                    <a:pt x="3616" y="213"/>
                  </a:cubicBezTo>
                  <a:cubicBezTo>
                    <a:pt x="3613" y="207"/>
                    <a:pt x="3602" y="208"/>
                    <a:pt x="3601" y="201"/>
                  </a:cubicBezTo>
                  <a:cubicBezTo>
                    <a:pt x="3604" y="200"/>
                    <a:pt x="3602" y="197"/>
                    <a:pt x="3604" y="197"/>
                  </a:cubicBezTo>
                  <a:cubicBezTo>
                    <a:pt x="3604" y="197"/>
                    <a:pt x="3605" y="197"/>
                    <a:pt x="3605" y="197"/>
                  </a:cubicBezTo>
                  <a:cubicBezTo>
                    <a:pt x="3605" y="197"/>
                    <a:pt x="3606" y="197"/>
                    <a:pt x="3606" y="197"/>
                  </a:cubicBezTo>
                  <a:cubicBezTo>
                    <a:pt x="3610" y="197"/>
                    <a:pt x="3612" y="202"/>
                    <a:pt x="3616" y="204"/>
                  </a:cubicBezTo>
                  <a:cubicBezTo>
                    <a:pt x="3617" y="205"/>
                    <a:pt x="3620" y="204"/>
                    <a:pt x="3621" y="205"/>
                  </a:cubicBezTo>
                  <a:cubicBezTo>
                    <a:pt x="3623" y="206"/>
                    <a:pt x="3623" y="209"/>
                    <a:pt x="3623" y="209"/>
                  </a:cubicBezTo>
                  <a:cubicBezTo>
                    <a:pt x="3629" y="211"/>
                    <a:pt x="3635" y="209"/>
                    <a:pt x="3639" y="212"/>
                  </a:cubicBezTo>
                  <a:cubicBezTo>
                    <a:pt x="3645" y="216"/>
                    <a:pt x="3645" y="225"/>
                    <a:pt x="3653" y="226"/>
                  </a:cubicBezTo>
                  <a:cubicBezTo>
                    <a:pt x="3654" y="226"/>
                    <a:pt x="3654" y="226"/>
                    <a:pt x="3654" y="226"/>
                  </a:cubicBezTo>
                  <a:cubicBezTo>
                    <a:pt x="3659" y="226"/>
                    <a:pt x="3664" y="222"/>
                    <a:pt x="3669" y="221"/>
                  </a:cubicBezTo>
                  <a:cubicBezTo>
                    <a:pt x="3666" y="200"/>
                    <a:pt x="3636" y="201"/>
                    <a:pt x="3626" y="187"/>
                  </a:cubicBezTo>
                  <a:cubicBezTo>
                    <a:pt x="3620" y="185"/>
                    <a:pt x="3613" y="185"/>
                    <a:pt x="3612" y="179"/>
                  </a:cubicBezTo>
                  <a:cubicBezTo>
                    <a:pt x="3615" y="178"/>
                    <a:pt x="3618" y="177"/>
                    <a:pt x="3621" y="177"/>
                  </a:cubicBezTo>
                  <a:cubicBezTo>
                    <a:pt x="3632" y="177"/>
                    <a:pt x="3644" y="186"/>
                    <a:pt x="3647" y="194"/>
                  </a:cubicBezTo>
                  <a:cubicBezTo>
                    <a:pt x="3653" y="196"/>
                    <a:pt x="3658" y="202"/>
                    <a:pt x="3664" y="202"/>
                  </a:cubicBezTo>
                  <a:cubicBezTo>
                    <a:pt x="3665" y="202"/>
                    <a:pt x="3666" y="202"/>
                    <a:pt x="3667" y="201"/>
                  </a:cubicBezTo>
                  <a:cubicBezTo>
                    <a:pt x="3668" y="194"/>
                    <a:pt x="3656" y="195"/>
                    <a:pt x="3662" y="188"/>
                  </a:cubicBezTo>
                  <a:cubicBezTo>
                    <a:pt x="3656" y="182"/>
                    <a:pt x="3641" y="182"/>
                    <a:pt x="3635" y="175"/>
                  </a:cubicBezTo>
                  <a:cubicBezTo>
                    <a:pt x="3637" y="172"/>
                    <a:pt x="3640" y="171"/>
                    <a:pt x="3643" y="171"/>
                  </a:cubicBezTo>
                  <a:cubicBezTo>
                    <a:pt x="3650" y="171"/>
                    <a:pt x="3656" y="182"/>
                    <a:pt x="3662" y="183"/>
                  </a:cubicBezTo>
                  <a:cubicBezTo>
                    <a:pt x="3663" y="183"/>
                    <a:pt x="3663" y="183"/>
                    <a:pt x="3664" y="183"/>
                  </a:cubicBezTo>
                  <a:cubicBezTo>
                    <a:pt x="3669" y="183"/>
                    <a:pt x="3676" y="179"/>
                    <a:pt x="3680" y="175"/>
                  </a:cubicBezTo>
                  <a:cubicBezTo>
                    <a:pt x="3677" y="171"/>
                    <a:pt x="3664" y="174"/>
                    <a:pt x="3663" y="167"/>
                  </a:cubicBezTo>
                  <a:cubicBezTo>
                    <a:pt x="3664" y="164"/>
                    <a:pt x="3666" y="163"/>
                    <a:pt x="3669" y="163"/>
                  </a:cubicBezTo>
                  <a:cubicBezTo>
                    <a:pt x="3671" y="163"/>
                    <a:pt x="3672" y="163"/>
                    <a:pt x="3674" y="164"/>
                  </a:cubicBezTo>
                  <a:cubicBezTo>
                    <a:pt x="3677" y="164"/>
                    <a:pt x="3679" y="164"/>
                    <a:pt x="3681" y="164"/>
                  </a:cubicBezTo>
                  <a:cubicBezTo>
                    <a:pt x="3682" y="164"/>
                    <a:pt x="3684" y="164"/>
                    <a:pt x="3686" y="163"/>
                  </a:cubicBezTo>
                  <a:cubicBezTo>
                    <a:pt x="3682" y="155"/>
                    <a:pt x="3667" y="155"/>
                    <a:pt x="3668" y="143"/>
                  </a:cubicBezTo>
                  <a:cubicBezTo>
                    <a:pt x="3671" y="141"/>
                    <a:pt x="3679" y="142"/>
                    <a:pt x="3679" y="137"/>
                  </a:cubicBezTo>
                  <a:cubicBezTo>
                    <a:pt x="3675" y="132"/>
                    <a:pt x="3664" y="133"/>
                    <a:pt x="3662" y="126"/>
                  </a:cubicBezTo>
                  <a:cubicBezTo>
                    <a:pt x="3670" y="120"/>
                    <a:pt x="3694" y="126"/>
                    <a:pt x="3694" y="117"/>
                  </a:cubicBezTo>
                  <a:cubicBezTo>
                    <a:pt x="3695" y="106"/>
                    <a:pt x="3665" y="118"/>
                    <a:pt x="3666" y="103"/>
                  </a:cubicBezTo>
                  <a:cubicBezTo>
                    <a:pt x="3671" y="93"/>
                    <a:pt x="3680" y="86"/>
                    <a:pt x="3680" y="72"/>
                  </a:cubicBezTo>
                  <a:cubicBezTo>
                    <a:pt x="3683" y="66"/>
                    <a:pt x="3693" y="62"/>
                    <a:pt x="3688" y="56"/>
                  </a:cubicBezTo>
                  <a:cubicBezTo>
                    <a:pt x="3688" y="56"/>
                    <a:pt x="3687" y="56"/>
                    <a:pt x="3687" y="56"/>
                  </a:cubicBezTo>
                  <a:cubicBezTo>
                    <a:pt x="3684" y="56"/>
                    <a:pt x="3682" y="57"/>
                    <a:pt x="3680" y="59"/>
                  </a:cubicBezTo>
                  <a:cubicBezTo>
                    <a:pt x="3678" y="61"/>
                    <a:pt x="3676" y="62"/>
                    <a:pt x="3673" y="62"/>
                  </a:cubicBezTo>
                  <a:cubicBezTo>
                    <a:pt x="3672" y="62"/>
                    <a:pt x="3671" y="62"/>
                    <a:pt x="3670" y="61"/>
                  </a:cubicBezTo>
                  <a:cubicBezTo>
                    <a:pt x="3673" y="55"/>
                    <a:pt x="3675" y="51"/>
                    <a:pt x="3673" y="45"/>
                  </a:cubicBezTo>
                  <a:cubicBezTo>
                    <a:pt x="3696" y="45"/>
                    <a:pt x="3716" y="43"/>
                    <a:pt x="3725" y="32"/>
                  </a:cubicBezTo>
                  <a:cubicBezTo>
                    <a:pt x="3726" y="32"/>
                    <a:pt x="3727" y="32"/>
                    <a:pt x="3727" y="32"/>
                  </a:cubicBezTo>
                  <a:cubicBezTo>
                    <a:pt x="3730" y="32"/>
                    <a:pt x="3732" y="31"/>
                    <a:pt x="3734" y="31"/>
                  </a:cubicBezTo>
                  <a:cubicBezTo>
                    <a:pt x="3734" y="29"/>
                    <a:pt x="3735" y="28"/>
                    <a:pt x="3736" y="27"/>
                  </a:cubicBezTo>
                  <a:cubicBezTo>
                    <a:pt x="3736" y="22"/>
                    <a:pt x="3726" y="20"/>
                    <a:pt x="3716" y="20"/>
                  </a:cubicBezTo>
                  <a:cubicBezTo>
                    <a:pt x="3710" y="20"/>
                    <a:pt x="3704" y="21"/>
                    <a:pt x="3700" y="22"/>
                  </a:cubicBezTo>
                  <a:cubicBezTo>
                    <a:pt x="3692" y="23"/>
                    <a:pt x="3678" y="31"/>
                    <a:pt x="3670" y="36"/>
                  </a:cubicBezTo>
                  <a:cubicBezTo>
                    <a:pt x="3660" y="42"/>
                    <a:pt x="3653" y="51"/>
                    <a:pt x="3645" y="53"/>
                  </a:cubicBezTo>
                  <a:cubicBezTo>
                    <a:pt x="3642" y="42"/>
                    <a:pt x="3666" y="34"/>
                    <a:pt x="3654" y="22"/>
                  </a:cubicBezTo>
                  <a:cubicBezTo>
                    <a:pt x="3654" y="22"/>
                    <a:pt x="3654" y="22"/>
                    <a:pt x="3653" y="22"/>
                  </a:cubicBezTo>
                  <a:cubicBezTo>
                    <a:pt x="3646" y="22"/>
                    <a:pt x="3640" y="25"/>
                    <a:pt x="3634" y="29"/>
                  </a:cubicBezTo>
                  <a:cubicBezTo>
                    <a:pt x="3628" y="33"/>
                    <a:pt x="3622" y="37"/>
                    <a:pt x="3616" y="37"/>
                  </a:cubicBezTo>
                  <a:cubicBezTo>
                    <a:pt x="3614" y="37"/>
                    <a:pt x="3611" y="36"/>
                    <a:pt x="3608" y="34"/>
                  </a:cubicBezTo>
                  <a:cubicBezTo>
                    <a:pt x="3611" y="30"/>
                    <a:pt x="3621" y="32"/>
                    <a:pt x="3621" y="25"/>
                  </a:cubicBezTo>
                  <a:cubicBezTo>
                    <a:pt x="3617" y="24"/>
                    <a:pt x="3610" y="23"/>
                    <a:pt x="3604" y="23"/>
                  </a:cubicBezTo>
                  <a:cubicBezTo>
                    <a:pt x="3598" y="23"/>
                    <a:pt x="3591" y="24"/>
                    <a:pt x="3585" y="24"/>
                  </a:cubicBezTo>
                  <a:cubicBezTo>
                    <a:pt x="3575" y="25"/>
                    <a:pt x="3567" y="31"/>
                    <a:pt x="3560" y="31"/>
                  </a:cubicBezTo>
                  <a:cubicBezTo>
                    <a:pt x="3558" y="31"/>
                    <a:pt x="3556" y="31"/>
                    <a:pt x="3554" y="29"/>
                  </a:cubicBezTo>
                  <a:cubicBezTo>
                    <a:pt x="3555" y="27"/>
                    <a:pt x="3558" y="26"/>
                    <a:pt x="3562" y="26"/>
                  </a:cubicBezTo>
                  <a:cubicBezTo>
                    <a:pt x="3563" y="26"/>
                    <a:pt x="3564" y="26"/>
                    <a:pt x="3565" y="26"/>
                  </a:cubicBezTo>
                  <a:cubicBezTo>
                    <a:pt x="3565" y="20"/>
                    <a:pt x="3565" y="20"/>
                    <a:pt x="3565" y="20"/>
                  </a:cubicBezTo>
                  <a:cubicBezTo>
                    <a:pt x="3543" y="14"/>
                    <a:pt x="3516" y="12"/>
                    <a:pt x="3489" y="12"/>
                  </a:cubicBezTo>
                  <a:cubicBezTo>
                    <a:pt x="3482" y="12"/>
                    <a:pt x="3474" y="12"/>
                    <a:pt x="3466" y="12"/>
                  </a:cubicBezTo>
                  <a:cubicBezTo>
                    <a:pt x="3460" y="14"/>
                    <a:pt x="3462" y="22"/>
                    <a:pt x="3456" y="23"/>
                  </a:cubicBezTo>
                  <a:cubicBezTo>
                    <a:pt x="3441" y="20"/>
                    <a:pt x="3431" y="13"/>
                    <a:pt x="3416" y="10"/>
                  </a:cubicBezTo>
                  <a:cubicBezTo>
                    <a:pt x="3416" y="20"/>
                    <a:pt x="3430" y="17"/>
                    <a:pt x="3431" y="25"/>
                  </a:cubicBezTo>
                  <a:cubicBezTo>
                    <a:pt x="3429" y="28"/>
                    <a:pt x="3427" y="28"/>
                    <a:pt x="3425" y="28"/>
                  </a:cubicBezTo>
                  <a:cubicBezTo>
                    <a:pt x="3420" y="28"/>
                    <a:pt x="3417" y="22"/>
                    <a:pt x="3413" y="20"/>
                  </a:cubicBezTo>
                  <a:cubicBezTo>
                    <a:pt x="3405" y="14"/>
                    <a:pt x="3390" y="12"/>
                    <a:pt x="3384" y="8"/>
                  </a:cubicBezTo>
                  <a:cubicBezTo>
                    <a:pt x="3384" y="5"/>
                    <a:pt x="3381" y="4"/>
                    <a:pt x="3380" y="1"/>
                  </a:cubicBezTo>
                  <a:cubicBezTo>
                    <a:pt x="3378" y="1"/>
                    <a:pt x="3377" y="0"/>
                    <a:pt x="3376" y="0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2" charset="-122"/>
                <a:cs typeface="+mn-cs"/>
              </a:endParaRPr>
            </a:p>
          </p:txBody>
        </p:sp>
        <p:sp>
          <p:nvSpPr>
            <p:cNvPr id="9" name="Freeform 50"/>
            <p:cNvSpPr>
              <a:spLocks noEditPoints="1"/>
            </p:cNvSpPr>
            <p:nvPr/>
          </p:nvSpPr>
          <p:spPr bwMode="auto">
            <a:xfrm>
              <a:off x="-627" y="1568"/>
              <a:ext cx="8343" cy="2197"/>
            </a:xfrm>
            <a:custGeom>
              <a:avLst/>
              <a:gdLst>
                <a:gd name="T0" fmla="*/ 1802 w 3529"/>
                <a:gd name="T1" fmla="*/ 846 h 928"/>
                <a:gd name="T2" fmla="*/ 1998 w 3529"/>
                <a:gd name="T3" fmla="*/ 895 h 928"/>
                <a:gd name="T4" fmla="*/ 1797 w 3529"/>
                <a:gd name="T5" fmla="*/ 812 h 928"/>
                <a:gd name="T6" fmla="*/ 2083 w 3529"/>
                <a:gd name="T7" fmla="*/ 797 h 928"/>
                <a:gd name="T8" fmla="*/ 1966 w 3529"/>
                <a:gd name="T9" fmla="*/ 639 h 928"/>
                <a:gd name="T10" fmla="*/ 1675 w 3529"/>
                <a:gd name="T11" fmla="*/ 566 h 928"/>
                <a:gd name="T12" fmla="*/ 1539 w 3529"/>
                <a:gd name="T13" fmla="*/ 619 h 928"/>
                <a:gd name="T14" fmla="*/ 1487 w 3529"/>
                <a:gd name="T15" fmla="*/ 772 h 928"/>
                <a:gd name="T16" fmla="*/ 1694 w 3529"/>
                <a:gd name="T17" fmla="*/ 758 h 928"/>
                <a:gd name="T18" fmla="*/ 1852 w 3529"/>
                <a:gd name="T19" fmla="*/ 675 h 928"/>
                <a:gd name="T20" fmla="*/ 1525 w 3529"/>
                <a:gd name="T21" fmla="*/ 555 h 928"/>
                <a:gd name="T22" fmla="*/ 1536 w 3529"/>
                <a:gd name="T23" fmla="*/ 541 h 928"/>
                <a:gd name="T24" fmla="*/ 1437 w 3529"/>
                <a:gd name="T25" fmla="*/ 538 h 928"/>
                <a:gd name="T26" fmla="*/ 1422 w 3529"/>
                <a:gd name="T27" fmla="*/ 518 h 928"/>
                <a:gd name="T28" fmla="*/ 1545 w 3529"/>
                <a:gd name="T29" fmla="*/ 499 h 928"/>
                <a:gd name="T30" fmla="*/ 1704 w 3529"/>
                <a:gd name="T31" fmla="*/ 523 h 928"/>
                <a:gd name="T32" fmla="*/ 1819 w 3529"/>
                <a:gd name="T33" fmla="*/ 552 h 928"/>
                <a:gd name="T34" fmla="*/ 1844 w 3529"/>
                <a:gd name="T35" fmla="*/ 504 h 928"/>
                <a:gd name="T36" fmla="*/ 833 w 3529"/>
                <a:gd name="T37" fmla="*/ 369 h 928"/>
                <a:gd name="T38" fmla="*/ 3244 w 3529"/>
                <a:gd name="T39" fmla="*/ 300 h 928"/>
                <a:gd name="T40" fmla="*/ 3189 w 3529"/>
                <a:gd name="T41" fmla="*/ 313 h 928"/>
                <a:gd name="T42" fmla="*/ 3153 w 3529"/>
                <a:gd name="T43" fmla="*/ 293 h 928"/>
                <a:gd name="T44" fmla="*/ 118 w 3529"/>
                <a:gd name="T45" fmla="*/ 223 h 928"/>
                <a:gd name="T46" fmla="*/ 166 w 3529"/>
                <a:gd name="T47" fmla="*/ 210 h 928"/>
                <a:gd name="T48" fmla="*/ 142 w 3529"/>
                <a:gd name="T49" fmla="*/ 181 h 928"/>
                <a:gd name="T50" fmla="*/ 449 w 3529"/>
                <a:gd name="T51" fmla="*/ 128 h 928"/>
                <a:gd name="T52" fmla="*/ 340 w 3529"/>
                <a:gd name="T53" fmla="*/ 111 h 928"/>
                <a:gd name="T54" fmla="*/ 3276 w 3529"/>
                <a:gd name="T55" fmla="*/ 35 h 928"/>
                <a:gd name="T56" fmla="*/ 330 w 3529"/>
                <a:gd name="T57" fmla="*/ 0 h 928"/>
                <a:gd name="T58" fmla="*/ 246 w 3529"/>
                <a:gd name="T59" fmla="*/ 77 h 928"/>
                <a:gd name="T60" fmla="*/ 250 w 3529"/>
                <a:gd name="T61" fmla="*/ 150 h 928"/>
                <a:gd name="T62" fmla="*/ 345 w 3529"/>
                <a:gd name="T63" fmla="*/ 81 h 928"/>
                <a:gd name="T64" fmla="*/ 484 w 3529"/>
                <a:gd name="T65" fmla="*/ 123 h 928"/>
                <a:gd name="T66" fmla="*/ 501 w 3529"/>
                <a:gd name="T67" fmla="*/ 100 h 928"/>
                <a:gd name="T68" fmla="*/ 623 w 3529"/>
                <a:gd name="T69" fmla="*/ 47 h 928"/>
                <a:gd name="T70" fmla="*/ 684 w 3529"/>
                <a:gd name="T71" fmla="*/ 61 h 928"/>
                <a:gd name="T72" fmla="*/ 588 w 3529"/>
                <a:gd name="T73" fmla="*/ 146 h 928"/>
                <a:gd name="T74" fmla="*/ 603 w 3529"/>
                <a:gd name="T75" fmla="*/ 198 h 928"/>
                <a:gd name="T76" fmla="*/ 399 w 3529"/>
                <a:gd name="T77" fmla="*/ 140 h 928"/>
                <a:gd name="T78" fmla="*/ 263 w 3529"/>
                <a:gd name="T79" fmla="*/ 160 h 928"/>
                <a:gd name="T80" fmla="*/ 176 w 3529"/>
                <a:gd name="T81" fmla="*/ 411 h 928"/>
                <a:gd name="T82" fmla="*/ 316 w 3529"/>
                <a:gd name="T83" fmla="*/ 415 h 928"/>
                <a:gd name="T84" fmla="*/ 750 w 3529"/>
                <a:gd name="T85" fmla="*/ 460 h 928"/>
                <a:gd name="T86" fmla="*/ 681 w 3529"/>
                <a:gd name="T87" fmla="*/ 283 h 928"/>
                <a:gd name="T88" fmla="*/ 716 w 3529"/>
                <a:gd name="T89" fmla="*/ 301 h 928"/>
                <a:gd name="T90" fmla="*/ 815 w 3529"/>
                <a:gd name="T91" fmla="*/ 342 h 928"/>
                <a:gd name="T92" fmla="*/ 830 w 3529"/>
                <a:gd name="T93" fmla="*/ 259 h 928"/>
                <a:gd name="T94" fmla="*/ 1005 w 3529"/>
                <a:gd name="T95" fmla="*/ 278 h 928"/>
                <a:gd name="T96" fmla="*/ 1119 w 3529"/>
                <a:gd name="T97" fmla="*/ 339 h 928"/>
                <a:gd name="T98" fmla="*/ 3257 w 3529"/>
                <a:gd name="T99" fmla="*/ 43 h 928"/>
                <a:gd name="T100" fmla="*/ 2707 w 3529"/>
                <a:gd name="T101" fmla="*/ 160 h 928"/>
                <a:gd name="T102" fmla="*/ 2820 w 3529"/>
                <a:gd name="T103" fmla="*/ 239 h 928"/>
                <a:gd name="T104" fmla="*/ 3036 w 3529"/>
                <a:gd name="T105" fmla="*/ 354 h 928"/>
                <a:gd name="T106" fmla="*/ 3529 w 3529"/>
                <a:gd name="T107" fmla="*/ 499 h 928"/>
                <a:gd name="T108" fmla="*/ 3363 w 3529"/>
                <a:gd name="T109" fmla="*/ 410 h 928"/>
                <a:gd name="T110" fmla="*/ 3197 w 3529"/>
                <a:gd name="T111" fmla="*/ 371 h 928"/>
                <a:gd name="T112" fmla="*/ 3034 w 3529"/>
                <a:gd name="T113" fmla="*/ 329 h 928"/>
                <a:gd name="T114" fmla="*/ 2936 w 3529"/>
                <a:gd name="T115" fmla="*/ 266 h 928"/>
                <a:gd name="T116" fmla="*/ 3039 w 3529"/>
                <a:gd name="T117" fmla="*/ 198 h 928"/>
                <a:gd name="T118" fmla="*/ 3097 w 3529"/>
                <a:gd name="T119" fmla="*/ 191 h 928"/>
                <a:gd name="T120" fmla="*/ 3202 w 3529"/>
                <a:gd name="T121" fmla="*/ 88 h 928"/>
                <a:gd name="T122" fmla="*/ 3272 w 3529"/>
                <a:gd name="T123" fmla="*/ 54 h 928"/>
                <a:gd name="T124" fmla="*/ 3267 w 3529"/>
                <a:gd name="T125" fmla="*/ 7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29" h="928">
                  <a:moveTo>
                    <a:pt x="1978" y="918"/>
                  </a:moveTo>
                  <a:cubicBezTo>
                    <a:pt x="1975" y="918"/>
                    <a:pt x="1971" y="921"/>
                    <a:pt x="1973" y="927"/>
                  </a:cubicBezTo>
                  <a:cubicBezTo>
                    <a:pt x="1974" y="928"/>
                    <a:pt x="1976" y="928"/>
                    <a:pt x="1979" y="928"/>
                  </a:cubicBezTo>
                  <a:cubicBezTo>
                    <a:pt x="1981" y="928"/>
                    <a:pt x="1983" y="928"/>
                    <a:pt x="1984" y="927"/>
                  </a:cubicBezTo>
                  <a:cubicBezTo>
                    <a:pt x="1987" y="922"/>
                    <a:pt x="1983" y="918"/>
                    <a:pt x="1978" y="918"/>
                  </a:cubicBezTo>
                  <a:moveTo>
                    <a:pt x="1798" y="824"/>
                  </a:moveTo>
                  <a:cubicBezTo>
                    <a:pt x="1790" y="824"/>
                    <a:pt x="1787" y="829"/>
                    <a:pt x="1780" y="830"/>
                  </a:cubicBezTo>
                  <a:cubicBezTo>
                    <a:pt x="1776" y="829"/>
                    <a:pt x="1770" y="824"/>
                    <a:pt x="1766" y="824"/>
                  </a:cubicBezTo>
                  <a:cubicBezTo>
                    <a:pt x="1764" y="824"/>
                    <a:pt x="1762" y="825"/>
                    <a:pt x="1761" y="828"/>
                  </a:cubicBezTo>
                  <a:cubicBezTo>
                    <a:pt x="1763" y="833"/>
                    <a:pt x="1769" y="834"/>
                    <a:pt x="1771" y="838"/>
                  </a:cubicBezTo>
                  <a:cubicBezTo>
                    <a:pt x="1766" y="848"/>
                    <a:pt x="1776" y="856"/>
                    <a:pt x="1786" y="859"/>
                  </a:cubicBezTo>
                  <a:cubicBezTo>
                    <a:pt x="1791" y="854"/>
                    <a:pt x="1793" y="848"/>
                    <a:pt x="1802" y="846"/>
                  </a:cubicBezTo>
                  <a:cubicBezTo>
                    <a:pt x="1804" y="841"/>
                    <a:pt x="1806" y="827"/>
                    <a:pt x="1800" y="824"/>
                  </a:cubicBezTo>
                  <a:cubicBezTo>
                    <a:pt x="1800" y="824"/>
                    <a:pt x="1799" y="824"/>
                    <a:pt x="1798" y="824"/>
                  </a:cubicBezTo>
                  <a:moveTo>
                    <a:pt x="2042" y="822"/>
                  </a:moveTo>
                  <a:cubicBezTo>
                    <a:pt x="2038" y="822"/>
                    <a:pt x="2038" y="822"/>
                    <a:pt x="2038" y="822"/>
                  </a:cubicBezTo>
                  <a:cubicBezTo>
                    <a:pt x="2032" y="854"/>
                    <a:pt x="1986" y="851"/>
                    <a:pt x="1979" y="882"/>
                  </a:cubicBezTo>
                  <a:cubicBezTo>
                    <a:pt x="1980" y="883"/>
                    <a:pt x="1983" y="883"/>
                    <a:pt x="1985" y="883"/>
                  </a:cubicBezTo>
                  <a:cubicBezTo>
                    <a:pt x="1986" y="883"/>
                    <a:pt x="1986" y="883"/>
                    <a:pt x="1987" y="883"/>
                  </a:cubicBezTo>
                  <a:cubicBezTo>
                    <a:pt x="1988" y="883"/>
                    <a:pt x="1988" y="883"/>
                    <a:pt x="1989" y="883"/>
                  </a:cubicBezTo>
                  <a:cubicBezTo>
                    <a:pt x="1991" y="883"/>
                    <a:pt x="1994" y="884"/>
                    <a:pt x="1996" y="885"/>
                  </a:cubicBezTo>
                  <a:cubicBezTo>
                    <a:pt x="1995" y="888"/>
                    <a:pt x="1990" y="887"/>
                    <a:pt x="1991" y="891"/>
                  </a:cubicBezTo>
                  <a:cubicBezTo>
                    <a:pt x="1994" y="892"/>
                    <a:pt x="1994" y="895"/>
                    <a:pt x="1997" y="895"/>
                  </a:cubicBezTo>
                  <a:cubicBezTo>
                    <a:pt x="1998" y="895"/>
                    <a:pt x="1998" y="895"/>
                    <a:pt x="1998" y="895"/>
                  </a:cubicBezTo>
                  <a:cubicBezTo>
                    <a:pt x="2001" y="893"/>
                    <a:pt x="2000" y="889"/>
                    <a:pt x="2002" y="887"/>
                  </a:cubicBezTo>
                  <a:cubicBezTo>
                    <a:pt x="2004" y="888"/>
                    <a:pt x="2005" y="888"/>
                    <a:pt x="2007" y="888"/>
                  </a:cubicBezTo>
                  <a:cubicBezTo>
                    <a:pt x="2028" y="888"/>
                    <a:pt x="2025" y="862"/>
                    <a:pt x="2044" y="858"/>
                  </a:cubicBezTo>
                  <a:cubicBezTo>
                    <a:pt x="2045" y="845"/>
                    <a:pt x="2057" y="843"/>
                    <a:pt x="2060" y="833"/>
                  </a:cubicBezTo>
                  <a:cubicBezTo>
                    <a:pt x="2053" y="830"/>
                    <a:pt x="2047" y="827"/>
                    <a:pt x="2042" y="822"/>
                  </a:cubicBezTo>
                  <a:moveTo>
                    <a:pt x="1759" y="814"/>
                  </a:moveTo>
                  <a:cubicBezTo>
                    <a:pt x="1755" y="814"/>
                    <a:pt x="1753" y="816"/>
                    <a:pt x="1753" y="820"/>
                  </a:cubicBezTo>
                  <a:cubicBezTo>
                    <a:pt x="1754" y="821"/>
                    <a:pt x="1756" y="822"/>
                    <a:pt x="1758" y="822"/>
                  </a:cubicBezTo>
                  <a:cubicBezTo>
                    <a:pt x="1759" y="822"/>
                    <a:pt x="1760" y="822"/>
                    <a:pt x="1760" y="821"/>
                  </a:cubicBezTo>
                  <a:cubicBezTo>
                    <a:pt x="1762" y="820"/>
                    <a:pt x="1761" y="816"/>
                    <a:pt x="1760" y="814"/>
                  </a:cubicBezTo>
                  <a:cubicBezTo>
                    <a:pt x="1760" y="814"/>
                    <a:pt x="1760" y="814"/>
                    <a:pt x="1759" y="814"/>
                  </a:cubicBezTo>
                  <a:moveTo>
                    <a:pt x="1797" y="812"/>
                  </a:moveTo>
                  <a:cubicBezTo>
                    <a:pt x="1793" y="812"/>
                    <a:pt x="1790" y="818"/>
                    <a:pt x="1797" y="820"/>
                  </a:cubicBezTo>
                  <a:cubicBezTo>
                    <a:pt x="1799" y="818"/>
                    <a:pt x="1801" y="817"/>
                    <a:pt x="1801" y="814"/>
                  </a:cubicBezTo>
                  <a:cubicBezTo>
                    <a:pt x="1800" y="813"/>
                    <a:pt x="1798" y="812"/>
                    <a:pt x="1797" y="812"/>
                  </a:cubicBezTo>
                  <a:moveTo>
                    <a:pt x="2043" y="759"/>
                  </a:moveTo>
                  <a:cubicBezTo>
                    <a:pt x="2040" y="759"/>
                    <a:pt x="2039" y="761"/>
                    <a:pt x="2038" y="763"/>
                  </a:cubicBezTo>
                  <a:cubicBezTo>
                    <a:pt x="2035" y="775"/>
                    <a:pt x="2070" y="782"/>
                    <a:pt x="2064" y="800"/>
                  </a:cubicBezTo>
                  <a:cubicBezTo>
                    <a:pt x="2063" y="804"/>
                    <a:pt x="2057" y="804"/>
                    <a:pt x="2057" y="809"/>
                  </a:cubicBezTo>
                  <a:cubicBezTo>
                    <a:pt x="2064" y="814"/>
                    <a:pt x="2068" y="822"/>
                    <a:pt x="2073" y="828"/>
                  </a:cubicBezTo>
                  <a:cubicBezTo>
                    <a:pt x="2082" y="828"/>
                    <a:pt x="2082" y="819"/>
                    <a:pt x="2087" y="814"/>
                  </a:cubicBezTo>
                  <a:cubicBezTo>
                    <a:pt x="2093" y="809"/>
                    <a:pt x="2105" y="806"/>
                    <a:pt x="2103" y="795"/>
                  </a:cubicBezTo>
                  <a:cubicBezTo>
                    <a:pt x="2101" y="793"/>
                    <a:pt x="2099" y="792"/>
                    <a:pt x="2097" y="792"/>
                  </a:cubicBezTo>
                  <a:cubicBezTo>
                    <a:pt x="2092" y="792"/>
                    <a:pt x="2088" y="797"/>
                    <a:pt x="2083" y="797"/>
                  </a:cubicBezTo>
                  <a:cubicBezTo>
                    <a:pt x="2078" y="796"/>
                    <a:pt x="2079" y="791"/>
                    <a:pt x="2079" y="786"/>
                  </a:cubicBezTo>
                  <a:cubicBezTo>
                    <a:pt x="2078" y="785"/>
                    <a:pt x="2077" y="785"/>
                    <a:pt x="2075" y="785"/>
                  </a:cubicBezTo>
                  <a:cubicBezTo>
                    <a:pt x="2074" y="785"/>
                    <a:pt x="2074" y="785"/>
                    <a:pt x="2073" y="785"/>
                  </a:cubicBezTo>
                  <a:cubicBezTo>
                    <a:pt x="2072" y="785"/>
                    <a:pt x="2072" y="785"/>
                    <a:pt x="2071" y="785"/>
                  </a:cubicBezTo>
                  <a:cubicBezTo>
                    <a:pt x="2071" y="785"/>
                    <a:pt x="2071" y="785"/>
                    <a:pt x="2070" y="785"/>
                  </a:cubicBezTo>
                  <a:cubicBezTo>
                    <a:pt x="2064" y="775"/>
                    <a:pt x="2053" y="768"/>
                    <a:pt x="2045" y="759"/>
                  </a:cubicBezTo>
                  <a:cubicBezTo>
                    <a:pt x="2044" y="759"/>
                    <a:pt x="2044" y="759"/>
                    <a:pt x="2043" y="759"/>
                  </a:cubicBezTo>
                  <a:moveTo>
                    <a:pt x="1966" y="639"/>
                  </a:moveTo>
                  <a:cubicBezTo>
                    <a:pt x="1963" y="639"/>
                    <a:pt x="1961" y="641"/>
                    <a:pt x="1962" y="645"/>
                  </a:cubicBezTo>
                  <a:cubicBezTo>
                    <a:pt x="1962" y="649"/>
                    <a:pt x="1972" y="655"/>
                    <a:pt x="1980" y="655"/>
                  </a:cubicBezTo>
                  <a:cubicBezTo>
                    <a:pt x="1983" y="655"/>
                    <a:pt x="1987" y="654"/>
                    <a:pt x="1988" y="650"/>
                  </a:cubicBezTo>
                  <a:cubicBezTo>
                    <a:pt x="1985" y="647"/>
                    <a:pt x="1973" y="639"/>
                    <a:pt x="1966" y="639"/>
                  </a:cubicBezTo>
                  <a:moveTo>
                    <a:pt x="1745" y="556"/>
                  </a:moveTo>
                  <a:cubicBezTo>
                    <a:pt x="1720" y="564"/>
                    <a:pt x="1746" y="613"/>
                    <a:pt x="1717" y="613"/>
                  </a:cubicBezTo>
                  <a:cubicBezTo>
                    <a:pt x="1716" y="613"/>
                    <a:pt x="1716" y="613"/>
                    <a:pt x="1715" y="613"/>
                  </a:cubicBezTo>
                  <a:cubicBezTo>
                    <a:pt x="1709" y="612"/>
                    <a:pt x="1706" y="607"/>
                    <a:pt x="1702" y="605"/>
                  </a:cubicBezTo>
                  <a:cubicBezTo>
                    <a:pt x="1701" y="604"/>
                    <a:pt x="1700" y="604"/>
                    <a:pt x="1698" y="604"/>
                  </a:cubicBezTo>
                  <a:cubicBezTo>
                    <a:pt x="1698" y="604"/>
                    <a:pt x="1698" y="604"/>
                    <a:pt x="1698" y="604"/>
                  </a:cubicBezTo>
                  <a:cubicBezTo>
                    <a:pt x="1697" y="604"/>
                    <a:pt x="1697" y="604"/>
                    <a:pt x="1697" y="604"/>
                  </a:cubicBezTo>
                  <a:cubicBezTo>
                    <a:pt x="1696" y="604"/>
                    <a:pt x="1695" y="604"/>
                    <a:pt x="1694" y="604"/>
                  </a:cubicBezTo>
                  <a:cubicBezTo>
                    <a:pt x="1685" y="600"/>
                    <a:pt x="1678" y="592"/>
                    <a:pt x="1673" y="587"/>
                  </a:cubicBezTo>
                  <a:cubicBezTo>
                    <a:pt x="1677" y="580"/>
                    <a:pt x="1686" y="577"/>
                    <a:pt x="1688" y="568"/>
                  </a:cubicBezTo>
                  <a:cubicBezTo>
                    <a:pt x="1686" y="566"/>
                    <a:pt x="1684" y="565"/>
                    <a:pt x="1682" y="565"/>
                  </a:cubicBezTo>
                  <a:cubicBezTo>
                    <a:pt x="1680" y="565"/>
                    <a:pt x="1677" y="566"/>
                    <a:pt x="1675" y="566"/>
                  </a:cubicBezTo>
                  <a:cubicBezTo>
                    <a:pt x="1672" y="567"/>
                    <a:pt x="1670" y="568"/>
                    <a:pt x="1667" y="568"/>
                  </a:cubicBezTo>
                  <a:cubicBezTo>
                    <a:pt x="1666" y="568"/>
                    <a:pt x="1666" y="568"/>
                    <a:pt x="1665" y="567"/>
                  </a:cubicBezTo>
                  <a:cubicBezTo>
                    <a:pt x="1658" y="566"/>
                    <a:pt x="1651" y="556"/>
                    <a:pt x="1643" y="556"/>
                  </a:cubicBezTo>
                  <a:cubicBezTo>
                    <a:pt x="1641" y="556"/>
                    <a:pt x="1638" y="558"/>
                    <a:pt x="1635" y="561"/>
                  </a:cubicBezTo>
                  <a:cubicBezTo>
                    <a:pt x="1637" y="564"/>
                    <a:pt x="1645" y="564"/>
                    <a:pt x="1642" y="568"/>
                  </a:cubicBezTo>
                  <a:cubicBezTo>
                    <a:pt x="1639" y="568"/>
                    <a:pt x="1637" y="568"/>
                    <a:pt x="1635" y="568"/>
                  </a:cubicBezTo>
                  <a:cubicBezTo>
                    <a:pt x="1619" y="568"/>
                    <a:pt x="1618" y="585"/>
                    <a:pt x="1607" y="592"/>
                  </a:cubicBezTo>
                  <a:cubicBezTo>
                    <a:pt x="1596" y="589"/>
                    <a:pt x="1595" y="580"/>
                    <a:pt x="1585" y="580"/>
                  </a:cubicBezTo>
                  <a:cubicBezTo>
                    <a:pt x="1584" y="580"/>
                    <a:pt x="1583" y="580"/>
                    <a:pt x="1582" y="580"/>
                  </a:cubicBezTo>
                  <a:cubicBezTo>
                    <a:pt x="1569" y="582"/>
                    <a:pt x="1566" y="599"/>
                    <a:pt x="1555" y="605"/>
                  </a:cubicBezTo>
                  <a:cubicBezTo>
                    <a:pt x="1546" y="605"/>
                    <a:pt x="1546" y="605"/>
                    <a:pt x="1546" y="605"/>
                  </a:cubicBezTo>
                  <a:cubicBezTo>
                    <a:pt x="1539" y="608"/>
                    <a:pt x="1541" y="615"/>
                    <a:pt x="1539" y="619"/>
                  </a:cubicBezTo>
                  <a:cubicBezTo>
                    <a:pt x="1534" y="629"/>
                    <a:pt x="1513" y="638"/>
                    <a:pt x="1497" y="640"/>
                  </a:cubicBezTo>
                  <a:cubicBezTo>
                    <a:pt x="1496" y="640"/>
                    <a:pt x="1496" y="640"/>
                    <a:pt x="1495" y="640"/>
                  </a:cubicBezTo>
                  <a:cubicBezTo>
                    <a:pt x="1494" y="640"/>
                    <a:pt x="1493" y="640"/>
                    <a:pt x="1491" y="640"/>
                  </a:cubicBezTo>
                  <a:cubicBezTo>
                    <a:pt x="1490" y="639"/>
                    <a:pt x="1488" y="639"/>
                    <a:pt x="1487" y="639"/>
                  </a:cubicBezTo>
                  <a:cubicBezTo>
                    <a:pt x="1486" y="639"/>
                    <a:pt x="1485" y="639"/>
                    <a:pt x="1483" y="640"/>
                  </a:cubicBezTo>
                  <a:cubicBezTo>
                    <a:pt x="1474" y="642"/>
                    <a:pt x="1468" y="653"/>
                    <a:pt x="1457" y="653"/>
                  </a:cubicBezTo>
                  <a:cubicBezTo>
                    <a:pt x="1456" y="653"/>
                    <a:pt x="1455" y="653"/>
                    <a:pt x="1453" y="653"/>
                  </a:cubicBezTo>
                  <a:cubicBezTo>
                    <a:pt x="1449" y="664"/>
                    <a:pt x="1446" y="676"/>
                    <a:pt x="1457" y="686"/>
                  </a:cubicBezTo>
                  <a:cubicBezTo>
                    <a:pt x="1447" y="694"/>
                    <a:pt x="1456" y="700"/>
                    <a:pt x="1459" y="707"/>
                  </a:cubicBezTo>
                  <a:cubicBezTo>
                    <a:pt x="1464" y="719"/>
                    <a:pt x="1473" y="738"/>
                    <a:pt x="1470" y="750"/>
                  </a:cubicBezTo>
                  <a:cubicBezTo>
                    <a:pt x="1469" y="756"/>
                    <a:pt x="1462" y="759"/>
                    <a:pt x="1465" y="767"/>
                  </a:cubicBezTo>
                  <a:cubicBezTo>
                    <a:pt x="1470" y="771"/>
                    <a:pt x="1478" y="772"/>
                    <a:pt x="1487" y="772"/>
                  </a:cubicBezTo>
                  <a:cubicBezTo>
                    <a:pt x="1489" y="772"/>
                    <a:pt x="1491" y="772"/>
                    <a:pt x="1492" y="772"/>
                  </a:cubicBezTo>
                  <a:cubicBezTo>
                    <a:pt x="1505" y="765"/>
                    <a:pt x="1514" y="756"/>
                    <a:pt x="1530" y="756"/>
                  </a:cubicBezTo>
                  <a:cubicBezTo>
                    <a:pt x="1531" y="756"/>
                    <a:pt x="1532" y="756"/>
                    <a:pt x="1533" y="757"/>
                  </a:cubicBezTo>
                  <a:cubicBezTo>
                    <a:pt x="1537" y="757"/>
                    <a:pt x="1541" y="759"/>
                    <a:pt x="1545" y="759"/>
                  </a:cubicBezTo>
                  <a:cubicBezTo>
                    <a:pt x="1545" y="759"/>
                    <a:pt x="1546" y="759"/>
                    <a:pt x="1546" y="759"/>
                  </a:cubicBezTo>
                  <a:cubicBezTo>
                    <a:pt x="1557" y="759"/>
                    <a:pt x="1560" y="751"/>
                    <a:pt x="1570" y="748"/>
                  </a:cubicBezTo>
                  <a:cubicBezTo>
                    <a:pt x="1575" y="747"/>
                    <a:pt x="1583" y="747"/>
                    <a:pt x="1589" y="745"/>
                  </a:cubicBezTo>
                  <a:cubicBezTo>
                    <a:pt x="1599" y="742"/>
                    <a:pt x="1611" y="739"/>
                    <a:pt x="1625" y="737"/>
                  </a:cubicBezTo>
                  <a:cubicBezTo>
                    <a:pt x="1634" y="742"/>
                    <a:pt x="1644" y="741"/>
                    <a:pt x="1652" y="745"/>
                  </a:cubicBezTo>
                  <a:cubicBezTo>
                    <a:pt x="1662" y="752"/>
                    <a:pt x="1663" y="764"/>
                    <a:pt x="1674" y="770"/>
                  </a:cubicBezTo>
                  <a:cubicBezTo>
                    <a:pt x="1682" y="768"/>
                    <a:pt x="1682" y="758"/>
                    <a:pt x="1690" y="758"/>
                  </a:cubicBezTo>
                  <a:cubicBezTo>
                    <a:pt x="1691" y="758"/>
                    <a:pt x="1692" y="758"/>
                    <a:pt x="1694" y="758"/>
                  </a:cubicBezTo>
                  <a:cubicBezTo>
                    <a:pt x="1697" y="764"/>
                    <a:pt x="1686" y="765"/>
                    <a:pt x="1686" y="771"/>
                  </a:cubicBezTo>
                  <a:cubicBezTo>
                    <a:pt x="1695" y="773"/>
                    <a:pt x="1698" y="779"/>
                    <a:pt x="1707" y="780"/>
                  </a:cubicBezTo>
                  <a:cubicBezTo>
                    <a:pt x="1712" y="785"/>
                    <a:pt x="1717" y="798"/>
                    <a:pt x="1727" y="803"/>
                  </a:cubicBezTo>
                  <a:cubicBezTo>
                    <a:pt x="1729" y="804"/>
                    <a:pt x="1734" y="803"/>
                    <a:pt x="1737" y="805"/>
                  </a:cubicBezTo>
                  <a:cubicBezTo>
                    <a:pt x="1742" y="807"/>
                    <a:pt x="1741" y="810"/>
                    <a:pt x="1746" y="810"/>
                  </a:cubicBezTo>
                  <a:cubicBezTo>
                    <a:pt x="1746" y="810"/>
                    <a:pt x="1746" y="810"/>
                    <a:pt x="1747" y="810"/>
                  </a:cubicBezTo>
                  <a:cubicBezTo>
                    <a:pt x="1754" y="810"/>
                    <a:pt x="1757" y="805"/>
                    <a:pt x="1764" y="802"/>
                  </a:cubicBezTo>
                  <a:cubicBezTo>
                    <a:pt x="1768" y="805"/>
                    <a:pt x="1772" y="809"/>
                    <a:pt x="1779" y="809"/>
                  </a:cubicBezTo>
                  <a:cubicBezTo>
                    <a:pt x="1787" y="801"/>
                    <a:pt x="1793" y="801"/>
                    <a:pt x="1806" y="798"/>
                  </a:cubicBezTo>
                  <a:cubicBezTo>
                    <a:pt x="1819" y="795"/>
                    <a:pt x="1817" y="785"/>
                    <a:pt x="1820" y="775"/>
                  </a:cubicBezTo>
                  <a:cubicBezTo>
                    <a:pt x="1824" y="760"/>
                    <a:pt x="1841" y="751"/>
                    <a:pt x="1846" y="739"/>
                  </a:cubicBezTo>
                  <a:cubicBezTo>
                    <a:pt x="1853" y="718"/>
                    <a:pt x="1844" y="693"/>
                    <a:pt x="1852" y="675"/>
                  </a:cubicBezTo>
                  <a:cubicBezTo>
                    <a:pt x="1851" y="674"/>
                    <a:pt x="1851" y="674"/>
                    <a:pt x="1850" y="674"/>
                  </a:cubicBezTo>
                  <a:cubicBezTo>
                    <a:pt x="1849" y="674"/>
                    <a:pt x="1848" y="675"/>
                    <a:pt x="1847" y="676"/>
                  </a:cubicBezTo>
                  <a:cubicBezTo>
                    <a:pt x="1846" y="678"/>
                    <a:pt x="1845" y="679"/>
                    <a:pt x="1843" y="679"/>
                  </a:cubicBezTo>
                  <a:cubicBezTo>
                    <a:pt x="1843" y="679"/>
                    <a:pt x="1843" y="679"/>
                    <a:pt x="1842" y="679"/>
                  </a:cubicBezTo>
                  <a:cubicBezTo>
                    <a:pt x="1836" y="672"/>
                    <a:pt x="1822" y="669"/>
                    <a:pt x="1825" y="657"/>
                  </a:cubicBezTo>
                  <a:cubicBezTo>
                    <a:pt x="1817" y="655"/>
                    <a:pt x="1811" y="651"/>
                    <a:pt x="1813" y="641"/>
                  </a:cubicBezTo>
                  <a:cubicBezTo>
                    <a:pt x="1794" y="631"/>
                    <a:pt x="1772" y="620"/>
                    <a:pt x="1775" y="595"/>
                  </a:cubicBezTo>
                  <a:cubicBezTo>
                    <a:pt x="1772" y="588"/>
                    <a:pt x="1761" y="588"/>
                    <a:pt x="1755" y="583"/>
                  </a:cubicBezTo>
                  <a:cubicBezTo>
                    <a:pt x="1759" y="571"/>
                    <a:pt x="1752" y="562"/>
                    <a:pt x="1745" y="556"/>
                  </a:cubicBezTo>
                  <a:moveTo>
                    <a:pt x="1512" y="541"/>
                  </a:moveTo>
                  <a:cubicBezTo>
                    <a:pt x="1508" y="541"/>
                    <a:pt x="1505" y="543"/>
                    <a:pt x="1506" y="549"/>
                  </a:cubicBezTo>
                  <a:cubicBezTo>
                    <a:pt x="1513" y="550"/>
                    <a:pt x="1517" y="555"/>
                    <a:pt x="1525" y="555"/>
                  </a:cubicBezTo>
                  <a:cubicBezTo>
                    <a:pt x="1526" y="555"/>
                    <a:pt x="1526" y="554"/>
                    <a:pt x="1527" y="554"/>
                  </a:cubicBezTo>
                  <a:cubicBezTo>
                    <a:pt x="1527" y="554"/>
                    <a:pt x="1527" y="554"/>
                    <a:pt x="1528" y="554"/>
                  </a:cubicBezTo>
                  <a:cubicBezTo>
                    <a:pt x="1529" y="553"/>
                    <a:pt x="1529" y="550"/>
                    <a:pt x="1529" y="547"/>
                  </a:cubicBezTo>
                  <a:cubicBezTo>
                    <a:pt x="1525" y="545"/>
                    <a:pt x="1518" y="541"/>
                    <a:pt x="1512" y="541"/>
                  </a:cubicBezTo>
                  <a:moveTo>
                    <a:pt x="1577" y="534"/>
                  </a:moveTo>
                  <a:cubicBezTo>
                    <a:pt x="1566" y="534"/>
                    <a:pt x="1553" y="541"/>
                    <a:pt x="1553" y="550"/>
                  </a:cubicBezTo>
                  <a:cubicBezTo>
                    <a:pt x="1555" y="550"/>
                    <a:pt x="1556" y="551"/>
                    <a:pt x="1556" y="553"/>
                  </a:cubicBezTo>
                  <a:cubicBezTo>
                    <a:pt x="1571" y="551"/>
                    <a:pt x="1581" y="547"/>
                    <a:pt x="1590" y="541"/>
                  </a:cubicBezTo>
                  <a:cubicBezTo>
                    <a:pt x="1588" y="536"/>
                    <a:pt x="1583" y="534"/>
                    <a:pt x="1577" y="534"/>
                  </a:cubicBezTo>
                  <a:moveTo>
                    <a:pt x="1529" y="531"/>
                  </a:moveTo>
                  <a:cubicBezTo>
                    <a:pt x="1523" y="531"/>
                    <a:pt x="1519" y="532"/>
                    <a:pt x="1517" y="535"/>
                  </a:cubicBezTo>
                  <a:cubicBezTo>
                    <a:pt x="1520" y="539"/>
                    <a:pt x="1528" y="541"/>
                    <a:pt x="1536" y="541"/>
                  </a:cubicBezTo>
                  <a:cubicBezTo>
                    <a:pt x="1542" y="541"/>
                    <a:pt x="1548" y="539"/>
                    <a:pt x="1550" y="534"/>
                  </a:cubicBezTo>
                  <a:cubicBezTo>
                    <a:pt x="1545" y="533"/>
                    <a:pt x="1536" y="531"/>
                    <a:pt x="1529" y="531"/>
                  </a:cubicBezTo>
                  <a:moveTo>
                    <a:pt x="1390" y="516"/>
                  </a:moveTo>
                  <a:cubicBezTo>
                    <a:pt x="1381" y="516"/>
                    <a:pt x="1371" y="518"/>
                    <a:pt x="1366" y="521"/>
                  </a:cubicBezTo>
                  <a:cubicBezTo>
                    <a:pt x="1366" y="527"/>
                    <a:pt x="1374" y="526"/>
                    <a:pt x="1379" y="528"/>
                  </a:cubicBezTo>
                  <a:cubicBezTo>
                    <a:pt x="1384" y="529"/>
                    <a:pt x="1389" y="532"/>
                    <a:pt x="1394" y="533"/>
                  </a:cubicBezTo>
                  <a:cubicBezTo>
                    <a:pt x="1395" y="533"/>
                    <a:pt x="1396" y="533"/>
                    <a:pt x="1397" y="533"/>
                  </a:cubicBezTo>
                  <a:cubicBezTo>
                    <a:pt x="1399" y="533"/>
                    <a:pt x="1401" y="533"/>
                    <a:pt x="1403" y="533"/>
                  </a:cubicBezTo>
                  <a:cubicBezTo>
                    <a:pt x="1405" y="533"/>
                    <a:pt x="1407" y="533"/>
                    <a:pt x="1409" y="533"/>
                  </a:cubicBezTo>
                  <a:cubicBezTo>
                    <a:pt x="1410" y="533"/>
                    <a:pt x="1411" y="533"/>
                    <a:pt x="1412" y="533"/>
                  </a:cubicBezTo>
                  <a:cubicBezTo>
                    <a:pt x="1418" y="534"/>
                    <a:pt x="1424" y="537"/>
                    <a:pt x="1429" y="538"/>
                  </a:cubicBezTo>
                  <a:cubicBezTo>
                    <a:pt x="1432" y="538"/>
                    <a:pt x="1434" y="538"/>
                    <a:pt x="1437" y="538"/>
                  </a:cubicBezTo>
                  <a:cubicBezTo>
                    <a:pt x="1440" y="538"/>
                    <a:pt x="1443" y="538"/>
                    <a:pt x="1446" y="538"/>
                  </a:cubicBezTo>
                  <a:cubicBezTo>
                    <a:pt x="1449" y="538"/>
                    <a:pt x="1452" y="537"/>
                    <a:pt x="1454" y="537"/>
                  </a:cubicBezTo>
                  <a:cubicBezTo>
                    <a:pt x="1459" y="537"/>
                    <a:pt x="1464" y="538"/>
                    <a:pt x="1468" y="541"/>
                  </a:cubicBezTo>
                  <a:cubicBezTo>
                    <a:pt x="1470" y="540"/>
                    <a:pt x="1471" y="538"/>
                    <a:pt x="1474" y="538"/>
                  </a:cubicBezTo>
                  <a:cubicBezTo>
                    <a:pt x="1474" y="538"/>
                    <a:pt x="1474" y="538"/>
                    <a:pt x="1475" y="538"/>
                  </a:cubicBezTo>
                  <a:cubicBezTo>
                    <a:pt x="1477" y="540"/>
                    <a:pt x="1483" y="542"/>
                    <a:pt x="1490" y="542"/>
                  </a:cubicBezTo>
                  <a:cubicBezTo>
                    <a:pt x="1500" y="542"/>
                    <a:pt x="1510" y="539"/>
                    <a:pt x="1512" y="534"/>
                  </a:cubicBezTo>
                  <a:cubicBezTo>
                    <a:pt x="1509" y="532"/>
                    <a:pt x="1503" y="531"/>
                    <a:pt x="1497" y="531"/>
                  </a:cubicBezTo>
                  <a:cubicBezTo>
                    <a:pt x="1489" y="531"/>
                    <a:pt x="1480" y="533"/>
                    <a:pt x="1476" y="537"/>
                  </a:cubicBezTo>
                  <a:cubicBezTo>
                    <a:pt x="1477" y="531"/>
                    <a:pt x="1468" y="534"/>
                    <a:pt x="1466" y="532"/>
                  </a:cubicBezTo>
                  <a:cubicBezTo>
                    <a:pt x="1462" y="530"/>
                    <a:pt x="1463" y="524"/>
                    <a:pt x="1458" y="523"/>
                  </a:cubicBezTo>
                  <a:cubicBezTo>
                    <a:pt x="1447" y="521"/>
                    <a:pt x="1435" y="518"/>
                    <a:pt x="1422" y="518"/>
                  </a:cubicBezTo>
                  <a:cubicBezTo>
                    <a:pt x="1418" y="518"/>
                    <a:pt x="1413" y="518"/>
                    <a:pt x="1409" y="519"/>
                  </a:cubicBezTo>
                  <a:cubicBezTo>
                    <a:pt x="1405" y="517"/>
                    <a:pt x="1398" y="516"/>
                    <a:pt x="1390" y="516"/>
                  </a:cubicBezTo>
                  <a:moveTo>
                    <a:pt x="1375" y="499"/>
                  </a:moveTo>
                  <a:cubicBezTo>
                    <a:pt x="1336" y="499"/>
                    <a:pt x="1336" y="499"/>
                    <a:pt x="1336" y="499"/>
                  </a:cubicBezTo>
                  <a:cubicBezTo>
                    <a:pt x="1346" y="507"/>
                    <a:pt x="1359" y="514"/>
                    <a:pt x="1367" y="514"/>
                  </a:cubicBezTo>
                  <a:cubicBezTo>
                    <a:pt x="1374" y="514"/>
                    <a:pt x="1377" y="510"/>
                    <a:pt x="1375" y="499"/>
                  </a:cubicBezTo>
                  <a:moveTo>
                    <a:pt x="1522" y="499"/>
                  </a:moveTo>
                  <a:cubicBezTo>
                    <a:pt x="1511" y="499"/>
                    <a:pt x="1511" y="499"/>
                    <a:pt x="1511" y="499"/>
                  </a:cubicBezTo>
                  <a:cubicBezTo>
                    <a:pt x="1512" y="500"/>
                    <a:pt x="1512" y="501"/>
                    <a:pt x="1512" y="502"/>
                  </a:cubicBezTo>
                  <a:cubicBezTo>
                    <a:pt x="1509" y="507"/>
                    <a:pt x="1505" y="516"/>
                    <a:pt x="1513" y="519"/>
                  </a:cubicBezTo>
                  <a:cubicBezTo>
                    <a:pt x="1529" y="518"/>
                    <a:pt x="1523" y="507"/>
                    <a:pt x="1522" y="499"/>
                  </a:cubicBezTo>
                  <a:moveTo>
                    <a:pt x="1545" y="499"/>
                  </a:moveTo>
                  <a:cubicBezTo>
                    <a:pt x="1530" y="499"/>
                    <a:pt x="1530" y="499"/>
                    <a:pt x="1530" y="499"/>
                  </a:cubicBezTo>
                  <a:cubicBezTo>
                    <a:pt x="1531" y="502"/>
                    <a:pt x="1532" y="505"/>
                    <a:pt x="1537" y="506"/>
                  </a:cubicBezTo>
                  <a:cubicBezTo>
                    <a:pt x="1542" y="505"/>
                    <a:pt x="1544" y="502"/>
                    <a:pt x="1545" y="499"/>
                  </a:cubicBezTo>
                  <a:moveTo>
                    <a:pt x="1652" y="499"/>
                  </a:moveTo>
                  <a:cubicBezTo>
                    <a:pt x="1642" y="499"/>
                    <a:pt x="1642" y="499"/>
                    <a:pt x="1642" y="499"/>
                  </a:cubicBezTo>
                  <a:cubicBezTo>
                    <a:pt x="1644" y="501"/>
                    <a:pt x="1645" y="502"/>
                    <a:pt x="1647" y="503"/>
                  </a:cubicBezTo>
                  <a:cubicBezTo>
                    <a:pt x="1650" y="502"/>
                    <a:pt x="1651" y="500"/>
                    <a:pt x="1652" y="499"/>
                  </a:cubicBezTo>
                  <a:moveTo>
                    <a:pt x="1767" y="499"/>
                  </a:moveTo>
                  <a:cubicBezTo>
                    <a:pt x="1657" y="499"/>
                    <a:pt x="1657" y="499"/>
                    <a:pt x="1657" y="499"/>
                  </a:cubicBezTo>
                  <a:cubicBezTo>
                    <a:pt x="1663" y="503"/>
                    <a:pt x="1671" y="506"/>
                    <a:pt x="1681" y="506"/>
                  </a:cubicBezTo>
                  <a:cubicBezTo>
                    <a:pt x="1683" y="506"/>
                    <a:pt x="1685" y="506"/>
                    <a:pt x="1687" y="505"/>
                  </a:cubicBezTo>
                  <a:cubicBezTo>
                    <a:pt x="1693" y="511"/>
                    <a:pt x="1700" y="516"/>
                    <a:pt x="1704" y="523"/>
                  </a:cubicBezTo>
                  <a:cubicBezTo>
                    <a:pt x="1701" y="529"/>
                    <a:pt x="1693" y="530"/>
                    <a:pt x="1693" y="539"/>
                  </a:cubicBezTo>
                  <a:cubicBezTo>
                    <a:pt x="1694" y="539"/>
                    <a:pt x="1695" y="539"/>
                    <a:pt x="1697" y="539"/>
                  </a:cubicBezTo>
                  <a:cubicBezTo>
                    <a:pt x="1702" y="539"/>
                    <a:pt x="1703" y="535"/>
                    <a:pt x="1709" y="535"/>
                  </a:cubicBezTo>
                  <a:cubicBezTo>
                    <a:pt x="1710" y="535"/>
                    <a:pt x="1710" y="535"/>
                    <a:pt x="1710" y="535"/>
                  </a:cubicBezTo>
                  <a:cubicBezTo>
                    <a:pt x="1716" y="535"/>
                    <a:pt x="1721" y="538"/>
                    <a:pt x="1725" y="540"/>
                  </a:cubicBezTo>
                  <a:cubicBezTo>
                    <a:pt x="1730" y="543"/>
                    <a:pt x="1734" y="546"/>
                    <a:pt x="1740" y="546"/>
                  </a:cubicBezTo>
                  <a:cubicBezTo>
                    <a:pt x="1742" y="546"/>
                    <a:pt x="1744" y="545"/>
                    <a:pt x="1747" y="544"/>
                  </a:cubicBezTo>
                  <a:cubicBezTo>
                    <a:pt x="1750" y="542"/>
                    <a:pt x="1750" y="537"/>
                    <a:pt x="1751" y="533"/>
                  </a:cubicBezTo>
                  <a:cubicBezTo>
                    <a:pt x="1755" y="531"/>
                    <a:pt x="1759" y="531"/>
                    <a:pt x="1762" y="531"/>
                  </a:cubicBezTo>
                  <a:cubicBezTo>
                    <a:pt x="1772" y="531"/>
                    <a:pt x="1778" y="537"/>
                    <a:pt x="1785" y="542"/>
                  </a:cubicBezTo>
                  <a:cubicBezTo>
                    <a:pt x="1792" y="548"/>
                    <a:pt x="1799" y="554"/>
                    <a:pt x="1808" y="554"/>
                  </a:cubicBezTo>
                  <a:cubicBezTo>
                    <a:pt x="1811" y="554"/>
                    <a:pt x="1815" y="553"/>
                    <a:pt x="1819" y="552"/>
                  </a:cubicBezTo>
                  <a:cubicBezTo>
                    <a:pt x="1819" y="545"/>
                    <a:pt x="1814" y="543"/>
                    <a:pt x="1811" y="539"/>
                  </a:cubicBezTo>
                  <a:cubicBezTo>
                    <a:pt x="1797" y="536"/>
                    <a:pt x="1796" y="525"/>
                    <a:pt x="1790" y="516"/>
                  </a:cubicBezTo>
                  <a:cubicBezTo>
                    <a:pt x="1785" y="508"/>
                    <a:pt x="1776" y="504"/>
                    <a:pt x="1767" y="499"/>
                  </a:cubicBezTo>
                  <a:moveTo>
                    <a:pt x="1850" y="499"/>
                  </a:moveTo>
                  <a:cubicBezTo>
                    <a:pt x="1839" y="499"/>
                    <a:pt x="1839" y="499"/>
                    <a:pt x="1839" y="499"/>
                  </a:cubicBezTo>
                  <a:cubicBezTo>
                    <a:pt x="1840" y="500"/>
                    <a:pt x="1840" y="500"/>
                    <a:pt x="1840" y="501"/>
                  </a:cubicBezTo>
                  <a:cubicBezTo>
                    <a:pt x="1833" y="502"/>
                    <a:pt x="1824" y="508"/>
                    <a:pt x="1814" y="508"/>
                  </a:cubicBezTo>
                  <a:cubicBezTo>
                    <a:pt x="1811" y="508"/>
                    <a:pt x="1808" y="508"/>
                    <a:pt x="1805" y="506"/>
                  </a:cubicBezTo>
                  <a:cubicBezTo>
                    <a:pt x="1803" y="507"/>
                    <a:pt x="1803" y="510"/>
                    <a:pt x="1803" y="513"/>
                  </a:cubicBezTo>
                  <a:cubicBezTo>
                    <a:pt x="1808" y="516"/>
                    <a:pt x="1814" y="518"/>
                    <a:pt x="1819" y="518"/>
                  </a:cubicBezTo>
                  <a:cubicBezTo>
                    <a:pt x="1830" y="518"/>
                    <a:pt x="1840" y="512"/>
                    <a:pt x="1843" y="504"/>
                  </a:cubicBezTo>
                  <a:cubicBezTo>
                    <a:pt x="1844" y="504"/>
                    <a:pt x="1844" y="504"/>
                    <a:pt x="1844" y="504"/>
                  </a:cubicBezTo>
                  <a:cubicBezTo>
                    <a:pt x="1845" y="504"/>
                    <a:pt x="1846" y="505"/>
                    <a:pt x="1847" y="505"/>
                  </a:cubicBezTo>
                  <a:cubicBezTo>
                    <a:pt x="1847" y="505"/>
                    <a:pt x="1848" y="505"/>
                    <a:pt x="1849" y="505"/>
                  </a:cubicBezTo>
                  <a:cubicBezTo>
                    <a:pt x="1850" y="505"/>
                    <a:pt x="1850" y="505"/>
                    <a:pt x="1851" y="504"/>
                  </a:cubicBezTo>
                  <a:cubicBezTo>
                    <a:pt x="1852" y="503"/>
                    <a:pt x="1851" y="501"/>
                    <a:pt x="1850" y="499"/>
                  </a:cubicBezTo>
                  <a:moveTo>
                    <a:pt x="1122" y="382"/>
                  </a:moveTo>
                  <a:cubicBezTo>
                    <a:pt x="1115" y="382"/>
                    <a:pt x="1109" y="391"/>
                    <a:pt x="1108" y="398"/>
                  </a:cubicBezTo>
                  <a:cubicBezTo>
                    <a:pt x="1106" y="407"/>
                    <a:pt x="1112" y="421"/>
                    <a:pt x="1120" y="421"/>
                  </a:cubicBezTo>
                  <a:cubicBezTo>
                    <a:pt x="1120" y="421"/>
                    <a:pt x="1120" y="421"/>
                    <a:pt x="1120" y="421"/>
                  </a:cubicBezTo>
                  <a:cubicBezTo>
                    <a:pt x="1127" y="421"/>
                    <a:pt x="1134" y="412"/>
                    <a:pt x="1134" y="406"/>
                  </a:cubicBezTo>
                  <a:cubicBezTo>
                    <a:pt x="1135" y="397"/>
                    <a:pt x="1122" y="390"/>
                    <a:pt x="1122" y="382"/>
                  </a:cubicBezTo>
                  <a:moveTo>
                    <a:pt x="836" y="361"/>
                  </a:moveTo>
                  <a:cubicBezTo>
                    <a:pt x="833" y="361"/>
                    <a:pt x="830" y="364"/>
                    <a:pt x="833" y="369"/>
                  </a:cubicBezTo>
                  <a:cubicBezTo>
                    <a:pt x="834" y="369"/>
                    <a:pt x="835" y="370"/>
                    <a:pt x="836" y="370"/>
                  </a:cubicBezTo>
                  <a:cubicBezTo>
                    <a:pt x="839" y="370"/>
                    <a:pt x="842" y="368"/>
                    <a:pt x="842" y="365"/>
                  </a:cubicBezTo>
                  <a:cubicBezTo>
                    <a:pt x="841" y="363"/>
                    <a:pt x="839" y="361"/>
                    <a:pt x="836" y="361"/>
                  </a:cubicBezTo>
                  <a:moveTo>
                    <a:pt x="853" y="357"/>
                  </a:moveTo>
                  <a:cubicBezTo>
                    <a:pt x="849" y="357"/>
                    <a:pt x="844" y="359"/>
                    <a:pt x="843" y="363"/>
                  </a:cubicBezTo>
                  <a:cubicBezTo>
                    <a:pt x="845" y="364"/>
                    <a:pt x="849" y="365"/>
                    <a:pt x="853" y="365"/>
                  </a:cubicBezTo>
                  <a:cubicBezTo>
                    <a:pt x="857" y="365"/>
                    <a:pt x="860" y="364"/>
                    <a:pt x="861" y="361"/>
                  </a:cubicBezTo>
                  <a:cubicBezTo>
                    <a:pt x="860" y="358"/>
                    <a:pt x="857" y="357"/>
                    <a:pt x="853" y="357"/>
                  </a:cubicBezTo>
                  <a:moveTo>
                    <a:pt x="1258" y="322"/>
                  </a:moveTo>
                  <a:cubicBezTo>
                    <a:pt x="1258" y="325"/>
                    <a:pt x="1258" y="328"/>
                    <a:pt x="1258" y="330"/>
                  </a:cubicBezTo>
                  <a:cubicBezTo>
                    <a:pt x="1258" y="322"/>
                    <a:pt x="1258" y="322"/>
                    <a:pt x="1258" y="322"/>
                  </a:cubicBezTo>
                  <a:moveTo>
                    <a:pt x="3244" y="300"/>
                  </a:moveTo>
                  <a:cubicBezTo>
                    <a:pt x="3238" y="300"/>
                    <a:pt x="3232" y="302"/>
                    <a:pt x="3230" y="304"/>
                  </a:cubicBezTo>
                  <a:cubicBezTo>
                    <a:pt x="3230" y="311"/>
                    <a:pt x="3237" y="315"/>
                    <a:pt x="3243" y="315"/>
                  </a:cubicBezTo>
                  <a:cubicBezTo>
                    <a:pt x="3249" y="315"/>
                    <a:pt x="3255" y="311"/>
                    <a:pt x="3255" y="303"/>
                  </a:cubicBezTo>
                  <a:cubicBezTo>
                    <a:pt x="3253" y="301"/>
                    <a:pt x="3248" y="300"/>
                    <a:pt x="3244" y="300"/>
                  </a:cubicBezTo>
                  <a:moveTo>
                    <a:pt x="3191" y="290"/>
                  </a:moveTo>
                  <a:cubicBezTo>
                    <a:pt x="3179" y="290"/>
                    <a:pt x="3168" y="294"/>
                    <a:pt x="3166" y="304"/>
                  </a:cubicBezTo>
                  <a:cubicBezTo>
                    <a:pt x="3167" y="306"/>
                    <a:pt x="3168" y="306"/>
                    <a:pt x="3169" y="306"/>
                  </a:cubicBezTo>
                  <a:cubicBezTo>
                    <a:pt x="3170" y="306"/>
                    <a:pt x="3171" y="306"/>
                    <a:pt x="3172" y="306"/>
                  </a:cubicBezTo>
                  <a:cubicBezTo>
                    <a:pt x="3173" y="306"/>
                    <a:pt x="3174" y="306"/>
                    <a:pt x="3175" y="306"/>
                  </a:cubicBezTo>
                  <a:cubicBezTo>
                    <a:pt x="3176" y="306"/>
                    <a:pt x="3177" y="306"/>
                    <a:pt x="3178" y="306"/>
                  </a:cubicBezTo>
                  <a:cubicBezTo>
                    <a:pt x="3184" y="308"/>
                    <a:pt x="3183" y="313"/>
                    <a:pt x="3189" y="313"/>
                  </a:cubicBezTo>
                  <a:cubicBezTo>
                    <a:pt x="3189" y="313"/>
                    <a:pt x="3189" y="313"/>
                    <a:pt x="3189" y="313"/>
                  </a:cubicBezTo>
                  <a:cubicBezTo>
                    <a:pt x="3196" y="312"/>
                    <a:pt x="3196" y="306"/>
                    <a:pt x="3204" y="305"/>
                  </a:cubicBezTo>
                  <a:cubicBezTo>
                    <a:pt x="3207" y="306"/>
                    <a:pt x="3213" y="308"/>
                    <a:pt x="3218" y="308"/>
                  </a:cubicBezTo>
                  <a:cubicBezTo>
                    <a:pt x="3222" y="308"/>
                    <a:pt x="3225" y="307"/>
                    <a:pt x="3226" y="302"/>
                  </a:cubicBezTo>
                  <a:cubicBezTo>
                    <a:pt x="3220" y="296"/>
                    <a:pt x="3205" y="290"/>
                    <a:pt x="3191" y="290"/>
                  </a:cubicBezTo>
                  <a:moveTo>
                    <a:pt x="3091" y="260"/>
                  </a:moveTo>
                  <a:cubicBezTo>
                    <a:pt x="3088" y="260"/>
                    <a:pt x="3085" y="260"/>
                    <a:pt x="3082" y="262"/>
                  </a:cubicBezTo>
                  <a:cubicBezTo>
                    <a:pt x="3082" y="263"/>
                    <a:pt x="3080" y="263"/>
                    <a:pt x="3081" y="264"/>
                  </a:cubicBezTo>
                  <a:cubicBezTo>
                    <a:pt x="3089" y="272"/>
                    <a:pt x="3105" y="273"/>
                    <a:pt x="3116" y="278"/>
                  </a:cubicBezTo>
                  <a:cubicBezTo>
                    <a:pt x="3121" y="283"/>
                    <a:pt x="3131" y="285"/>
                    <a:pt x="3133" y="293"/>
                  </a:cubicBezTo>
                  <a:cubicBezTo>
                    <a:pt x="3134" y="293"/>
                    <a:pt x="3136" y="293"/>
                    <a:pt x="3138" y="293"/>
                  </a:cubicBezTo>
                  <a:cubicBezTo>
                    <a:pt x="3140" y="293"/>
                    <a:pt x="3143" y="293"/>
                    <a:pt x="3145" y="293"/>
                  </a:cubicBezTo>
                  <a:cubicBezTo>
                    <a:pt x="3148" y="293"/>
                    <a:pt x="3151" y="293"/>
                    <a:pt x="3153" y="293"/>
                  </a:cubicBezTo>
                  <a:cubicBezTo>
                    <a:pt x="3160" y="293"/>
                    <a:pt x="3165" y="292"/>
                    <a:pt x="3165" y="287"/>
                  </a:cubicBezTo>
                  <a:cubicBezTo>
                    <a:pt x="3157" y="281"/>
                    <a:pt x="3148" y="277"/>
                    <a:pt x="3138" y="274"/>
                  </a:cubicBezTo>
                  <a:cubicBezTo>
                    <a:pt x="3134" y="272"/>
                    <a:pt x="3131" y="268"/>
                    <a:pt x="3128" y="267"/>
                  </a:cubicBezTo>
                  <a:cubicBezTo>
                    <a:pt x="3128" y="267"/>
                    <a:pt x="3127" y="267"/>
                    <a:pt x="3126" y="267"/>
                  </a:cubicBezTo>
                  <a:cubicBezTo>
                    <a:pt x="3125" y="267"/>
                    <a:pt x="3124" y="267"/>
                    <a:pt x="3123" y="267"/>
                  </a:cubicBezTo>
                  <a:cubicBezTo>
                    <a:pt x="3122" y="267"/>
                    <a:pt x="3120" y="267"/>
                    <a:pt x="3119" y="267"/>
                  </a:cubicBezTo>
                  <a:cubicBezTo>
                    <a:pt x="3119" y="267"/>
                    <a:pt x="3118" y="267"/>
                    <a:pt x="3117" y="267"/>
                  </a:cubicBezTo>
                  <a:cubicBezTo>
                    <a:pt x="3109" y="266"/>
                    <a:pt x="3101" y="260"/>
                    <a:pt x="3091" y="260"/>
                  </a:cubicBezTo>
                  <a:moveTo>
                    <a:pt x="135" y="221"/>
                  </a:moveTo>
                  <a:cubicBezTo>
                    <a:pt x="133" y="221"/>
                    <a:pt x="131" y="222"/>
                    <a:pt x="129" y="225"/>
                  </a:cubicBezTo>
                  <a:cubicBezTo>
                    <a:pt x="128" y="223"/>
                    <a:pt x="125" y="221"/>
                    <a:pt x="122" y="221"/>
                  </a:cubicBezTo>
                  <a:cubicBezTo>
                    <a:pt x="120" y="221"/>
                    <a:pt x="119" y="221"/>
                    <a:pt x="118" y="223"/>
                  </a:cubicBezTo>
                  <a:cubicBezTo>
                    <a:pt x="120" y="227"/>
                    <a:pt x="118" y="231"/>
                    <a:pt x="119" y="234"/>
                  </a:cubicBezTo>
                  <a:cubicBezTo>
                    <a:pt x="120" y="234"/>
                    <a:pt x="120" y="234"/>
                    <a:pt x="121" y="234"/>
                  </a:cubicBezTo>
                  <a:cubicBezTo>
                    <a:pt x="124" y="234"/>
                    <a:pt x="127" y="232"/>
                    <a:pt x="130" y="230"/>
                  </a:cubicBezTo>
                  <a:cubicBezTo>
                    <a:pt x="133" y="228"/>
                    <a:pt x="136" y="226"/>
                    <a:pt x="141" y="226"/>
                  </a:cubicBezTo>
                  <a:cubicBezTo>
                    <a:pt x="141" y="226"/>
                    <a:pt x="141" y="226"/>
                    <a:pt x="141" y="226"/>
                  </a:cubicBezTo>
                  <a:cubicBezTo>
                    <a:pt x="142" y="228"/>
                    <a:pt x="143" y="231"/>
                    <a:pt x="146" y="231"/>
                  </a:cubicBezTo>
                  <a:cubicBezTo>
                    <a:pt x="146" y="231"/>
                    <a:pt x="146" y="231"/>
                    <a:pt x="146" y="231"/>
                  </a:cubicBezTo>
                  <a:cubicBezTo>
                    <a:pt x="147" y="231"/>
                    <a:pt x="147" y="231"/>
                    <a:pt x="147" y="231"/>
                  </a:cubicBezTo>
                  <a:cubicBezTo>
                    <a:pt x="151" y="231"/>
                    <a:pt x="152" y="229"/>
                    <a:pt x="152" y="226"/>
                  </a:cubicBezTo>
                  <a:cubicBezTo>
                    <a:pt x="146" y="225"/>
                    <a:pt x="140" y="221"/>
                    <a:pt x="135" y="221"/>
                  </a:cubicBezTo>
                  <a:moveTo>
                    <a:pt x="167" y="209"/>
                  </a:moveTo>
                  <a:cubicBezTo>
                    <a:pt x="167" y="209"/>
                    <a:pt x="167" y="210"/>
                    <a:pt x="166" y="210"/>
                  </a:cubicBezTo>
                  <a:cubicBezTo>
                    <a:pt x="164" y="213"/>
                    <a:pt x="161" y="215"/>
                    <a:pt x="163" y="219"/>
                  </a:cubicBezTo>
                  <a:cubicBezTo>
                    <a:pt x="160" y="220"/>
                    <a:pt x="157" y="221"/>
                    <a:pt x="156" y="224"/>
                  </a:cubicBezTo>
                  <a:cubicBezTo>
                    <a:pt x="158" y="225"/>
                    <a:pt x="160" y="227"/>
                    <a:pt x="162" y="227"/>
                  </a:cubicBezTo>
                  <a:cubicBezTo>
                    <a:pt x="165" y="224"/>
                    <a:pt x="165" y="223"/>
                    <a:pt x="164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9" y="219"/>
                    <a:pt x="171" y="216"/>
                    <a:pt x="171" y="211"/>
                  </a:cubicBezTo>
                  <a:cubicBezTo>
                    <a:pt x="169" y="211"/>
                    <a:pt x="169" y="209"/>
                    <a:pt x="167" y="209"/>
                  </a:cubicBezTo>
                  <a:moveTo>
                    <a:pt x="142" y="181"/>
                  </a:moveTo>
                  <a:cubicBezTo>
                    <a:pt x="138" y="181"/>
                    <a:pt x="135" y="185"/>
                    <a:pt x="139" y="189"/>
                  </a:cubicBezTo>
                  <a:cubicBezTo>
                    <a:pt x="139" y="189"/>
                    <a:pt x="140" y="189"/>
                    <a:pt x="141" y="189"/>
                  </a:cubicBezTo>
                  <a:cubicBezTo>
                    <a:pt x="145" y="189"/>
                    <a:pt x="147" y="187"/>
                    <a:pt x="146" y="183"/>
                  </a:cubicBezTo>
                  <a:cubicBezTo>
                    <a:pt x="145" y="181"/>
                    <a:pt x="144" y="181"/>
                    <a:pt x="142" y="181"/>
                  </a:cubicBezTo>
                  <a:moveTo>
                    <a:pt x="15" y="155"/>
                  </a:moveTo>
                  <a:cubicBezTo>
                    <a:pt x="10" y="155"/>
                    <a:pt x="6" y="160"/>
                    <a:pt x="0" y="160"/>
                  </a:cubicBezTo>
                  <a:cubicBezTo>
                    <a:pt x="0" y="165"/>
                    <a:pt x="3" y="167"/>
                    <a:pt x="7" y="167"/>
                  </a:cubicBezTo>
                  <a:cubicBezTo>
                    <a:pt x="12" y="167"/>
                    <a:pt x="20" y="162"/>
                    <a:pt x="18" y="156"/>
                  </a:cubicBezTo>
                  <a:cubicBezTo>
                    <a:pt x="17" y="156"/>
                    <a:pt x="16" y="155"/>
                    <a:pt x="15" y="155"/>
                  </a:cubicBezTo>
                  <a:moveTo>
                    <a:pt x="560" y="154"/>
                  </a:moveTo>
                  <a:cubicBezTo>
                    <a:pt x="553" y="154"/>
                    <a:pt x="547" y="155"/>
                    <a:pt x="543" y="155"/>
                  </a:cubicBezTo>
                  <a:cubicBezTo>
                    <a:pt x="543" y="156"/>
                    <a:pt x="541" y="157"/>
                    <a:pt x="542" y="159"/>
                  </a:cubicBezTo>
                  <a:cubicBezTo>
                    <a:pt x="545" y="162"/>
                    <a:pt x="553" y="165"/>
                    <a:pt x="560" y="165"/>
                  </a:cubicBezTo>
                  <a:cubicBezTo>
                    <a:pt x="566" y="165"/>
                    <a:pt x="573" y="163"/>
                    <a:pt x="576" y="159"/>
                  </a:cubicBezTo>
                  <a:cubicBezTo>
                    <a:pt x="574" y="155"/>
                    <a:pt x="567" y="154"/>
                    <a:pt x="560" y="154"/>
                  </a:cubicBezTo>
                  <a:moveTo>
                    <a:pt x="449" y="128"/>
                  </a:moveTo>
                  <a:cubicBezTo>
                    <a:pt x="442" y="128"/>
                    <a:pt x="434" y="129"/>
                    <a:pt x="429" y="130"/>
                  </a:cubicBezTo>
                  <a:cubicBezTo>
                    <a:pt x="429" y="135"/>
                    <a:pt x="429" y="135"/>
                    <a:pt x="429" y="135"/>
                  </a:cubicBezTo>
                  <a:cubicBezTo>
                    <a:pt x="440" y="139"/>
                    <a:pt x="450" y="149"/>
                    <a:pt x="461" y="150"/>
                  </a:cubicBezTo>
                  <a:cubicBezTo>
                    <a:pt x="467" y="145"/>
                    <a:pt x="459" y="138"/>
                    <a:pt x="461" y="130"/>
                  </a:cubicBezTo>
                  <a:cubicBezTo>
                    <a:pt x="458" y="128"/>
                    <a:pt x="454" y="128"/>
                    <a:pt x="449" y="128"/>
                  </a:cubicBezTo>
                  <a:moveTo>
                    <a:pt x="320" y="122"/>
                  </a:moveTo>
                  <a:cubicBezTo>
                    <a:pt x="319" y="122"/>
                    <a:pt x="319" y="122"/>
                    <a:pt x="318" y="122"/>
                  </a:cubicBezTo>
                  <a:cubicBezTo>
                    <a:pt x="316" y="125"/>
                    <a:pt x="317" y="130"/>
                    <a:pt x="322" y="130"/>
                  </a:cubicBezTo>
                  <a:cubicBezTo>
                    <a:pt x="322" y="130"/>
                    <a:pt x="323" y="130"/>
                    <a:pt x="324" y="130"/>
                  </a:cubicBezTo>
                  <a:cubicBezTo>
                    <a:pt x="326" y="127"/>
                    <a:pt x="325" y="122"/>
                    <a:pt x="320" y="122"/>
                  </a:cubicBezTo>
                  <a:moveTo>
                    <a:pt x="345" y="109"/>
                  </a:moveTo>
                  <a:cubicBezTo>
                    <a:pt x="344" y="109"/>
                    <a:pt x="342" y="110"/>
                    <a:pt x="340" y="111"/>
                  </a:cubicBezTo>
                  <a:cubicBezTo>
                    <a:pt x="341" y="116"/>
                    <a:pt x="344" y="118"/>
                    <a:pt x="348" y="120"/>
                  </a:cubicBezTo>
                  <a:cubicBezTo>
                    <a:pt x="356" y="117"/>
                    <a:pt x="351" y="109"/>
                    <a:pt x="345" y="109"/>
                  </a:cubicBezTo>
                  <a:moveTo>
                    <a:pt x="399" y="102"/>
                  </a:moveTo>
                  <a:cubicBezTo>
                    <a:pt x="394" y="102"/>
                    <a:pt x="388" y="104"/>
                    <a:pt x="386" y="108"/>
                  </a:cubicBezTo>
                  <a:cubicBezTo>
                    <a:pt x="393" y="113"/>
                    <a:pt x="385" y="126"/>
                    <a:pt x="396" y="127"/>
                  </a:cubicBezTo>
                  <a:cubicBezTo>
                    <a:pt x="396" y="127"/>
                    <a:pt x="396" y="127"/>
                    <a:pt x="396" y="127"/>
                  </a:cubicBezTo>
                  <a:cubicBezTo>
                    <a:pt x="404" y="127"/>
                    <a:pt x="409" y="117"/>
                    <a:pt x="408" y="106"/>
                  </a:cubicBezTo>
                  <a:cubicBezTo>
                    <a:pt x="406" y="103"/>
                    <a:pt x="402" y="102"/>
                    <a:pt x="399" y="102"/>
                  </a:cubicBezTo>
                  <a:moveTo>
                    <a:pt x="3270" y="26"/>
                  </a:moveTo>
                  <a:cubicBezTo>
                    <a:pt x="3266" y="28"/>
                    <a:pt x="3269" y="33"/>
                    <a:pt x="3271" y="35"/>
                  </a:cubicBezTo>
                  <a:cubicBezTo>
                    <a:pt x="3272" y="35"/>
                    <a:pt x="3273" y="35"/>
                    <a:pt x="3273" y="35"/>
                  </a:cubicBezTo>
                  <a:cubicBezTo>
                    <a:pt x="3274" y="35"/>
                    <a:pt x="3275" y="35"/>
                    <a:pt x="3276" y="35"/>
                  </a:cubicBezTo>
                  <a:cubicBezTo>
                    <a:pt x="3277" y="35"/>
                    <a:pt x="3278" y="35"/>
                    <a:pt x="3279" y="35"/>
                  </a:cubicBezTo>
                  <a:cubicBezTo>
                    <a:pt x="3283" y="35"/>
                    <a:pt x="3286" y="35"/>
                    <a:pt x="3287" y="32"/>
                  </a:cubicBezTo>
                  <a:cubicBezTo>
                    <a:pt x="3280" y="30"/>
                    <a:pt x="3274" y="29"/>
                    <a:pt x="3270" y="26"/>
                  </a:cubicBezTo>
                  <a:moveTo>
                    <a:pt x="314" y="0"/>
                  </a:moveTo>
                  <a:cubicBezTo>
                    <a:pt x="259" y="0"/>
                    <a:pt x="259" y="0"/>
                    <a:pt x="259" y="0"/>
                  </a:cubicBezTo>
                  <a:cubicBezTo>
                    <a:pt x="256" y="2"/>
                    <a:pt x="250" y="3"/>
                    <a:pt x="246" y="5"/>
                  </a:cubicBezTo>
                  <a:cubicBezTo>
                    <a:pt x="246" y="8"/>
                    <a:pt x="249" y="7"/>
                    <a:pt x="251" y="9"/>
                  </a:cubicBezTo>
                  <a:cubicBezTo>
                    <a:pt x="255" y="9"/>
                    <a:pt x="259" y="8"/>
                    <a:pt x="262" y="8"/>
                  </a:cubicBezTo>
                  <a:cubicBezTo>
                    <a:pt x="265" y="8"/>
                    <a:pt x="267" y="8"/>
                    <a:pt x="269" y="9"/>
                  </a:cubicBezTo>
                  <a:cubicBezTo>
                    <a:pt x="281" y="3"/>
                    <a:pt x="302" y="6"/>
                    <a:pt x="314" y="0"/>
                  </a:cubicBezTo>
                  <a:moveTo>
                    <a:pt x="1258" y="0"/>
                  </a:moveTo>
                  <a:cubicBezTo>
                    <a:pt x="330" y="0"/>
                    <a:pt x="330" y="0"/>
                    <a:pt x="330" y="0"/>
                  </a:cubicBezTo>
                  <a:cubicBezTo>
                    <a:pt x="321" y="7"/>
                    <a:pt x="311" y="13"/>
                    <a:pt x="300" y="19"/>
                  </a:cubicBezTo>
                  <a:cubicBezTo>
                    <a:pt x="296" y="18"/>
                    <a:pt x="296" y="14"/>
                    <a:pt x="291" y="14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88" y="17"/>
                    <a:pt x="293" y="24"/>
                    <a:pt x="287" y="25"/>
                  </a:cubicBezTo>
                  <a:cubicBezTo>
                    <a:pt x="284" y="24"/>
                    <a:pt x="277" y="23"/>
                    <a:pt x="270" y="23"/>
                  </a:cubicBezTo>
                  <a:cubicBezTo>
                    <a:pt x="264" y="23"/>
                    <a:pt x="259" y="24"/>
                    <a:pt x="257" y="29"/>
                  </a:cubicBezTo>
                  <a:cubicBezTo>
                    <a:pt x="259" y="34"/>
                    <a:pt x="263" y="37"/>
                    <a:pt x="268" y="39"/>
                  </a:cubicBezTo>
                  <a:cubicBezTo>
                    <a:pt x="270" y="38"/>
                    <a:pt x="272" y="38"/>
                    <a:pt x="274" y="38"/>
                  </a:cubicBezTo>
                  <a:cubicBezTo>
                    <a:pt x="288" y="38"/>
                    <a:pt x="298" y="52"/>
                    <a:pt x="297" y="62"/>
                  </a:cubicBezTo>
                  <a:cubicBezTo>
                    <a:pt x="297" y="67"/>
                    <a:pt x="290" y="78"/>
                    <a:pt x="286" y="80"/>
                  </a:cubicBezTo>
                  <a:cubicBezTo>
                    <a:pt x="283" y="81"/>
                    <a:pt x="280" y="81"/>
                    <a:pt x="276" y="81"/>
                  </a:cubicBezTo>
                  <a:cubicBezTo>
                    <a:pt x="265" y="81"/>
                    <a:pt x="250" y="78"/>
                    <a:pt x="246" y="77"/>
                  </a:cubicBezTo>
                  <a:cubicBezTo>
                    <a:pt x="245" y="77"/>
                    <a:pt x="244" y="77"/>
                    <a:pt x="242" y="77"/>
                  </a:cubicBezTo>
                  <a:cubicBezTo>
                    <a:pt x="241" y="77"/>
                    <a:pt x="239" y="77"/>
                    <a:pt x="238" y="77"/>
                  </a:cubicBezTo>
                  <a:cubicBezTo>
                    <a:pt x="237" y="77"/>
                    <a:pt x="235" y="77"/>
                    <a:pt x="234" y="77"/>
                  </a:cubicBezTo>
                  <a:cubicBezTo>
                    <a:pt x="230" y="77"/>
                    <a:pt x="227" y="77"/>
                    <a:pt x="225" y="74"/>
                  </a:cubicBezTo>
                  <a:cubicBezTo>
                    <a:pt x="221" y="80"/>
                    <a:pt x="211" y="78"/>
                    <a:pt x="209" y="84"/>
                  </a:cubicBezTo>
                  <a:cubicBezTo>
                    <a:pt x="208" y="89"/>
                    <a:pt x="218" y="96"/>
                    <a:pt x="218" y="103"/>
                  </a:cubicBezTo>
                  <a:cubicBezTo>
                    <a:pt x="219" y="113"/>
                    <a:pt x="214" y="114"/>
                    <a:pt x="209" y="123"/>
                  </a:cubicBezTo>
                  <a:cubicBezTo>
                    <a:pt x="217" y="128"/>
                    <a:pt x="211" y="141"/>
                    <a:pt x="218" y="147"/>
                  </a:cubicBezTo>
                  <a:cubicBezTo>
                    <a:pt x="219" y="148"/>
                    <a:pt x="220" y="148"/>
                    <a:pt x="220" y="148"/>
                  </a:cubicBezTo>
                  <a:cubicBezTo>
                    <a:pt x="228" y="148"/>
                    <a:pt x="230" y="143"/>
                    <a:pt x="236" y="141"/>
                  </a:cubicBezTo>
                  <a:cubicBezTo>
                    <a:pt x="241" y="143"/>
                    <a:pt x="244" y="150"/>
                    <a:pt x="249" y="150"/>
                  </a:cubicBezTo>
                  <a:cubicBezTo>
                    <a:pt x="250" y="150"/>
                    <a:pt x="250" y="150"/>
                    <a:pt x="250" y="150"/>
                  </a:cubicBezTo>
                  <a:cubicBezTo>
                    <a:pt x="253" y="150"/>
                    <a:pt x="256" y="149"/>
                    <a:pt x="258" y="148"/>
                  </a:cubicBezTo>
                  <a:cubicBezTo>
                    <a:pt x="261" y="147"/>
                    <a:pt x="264" y="146"/>
                    <a:pt x="268" y="146"/>
                  </a:cubicBezTo>
                  <a:cubicBezTo>
                    <a:pt x="268" y="146"/>
                    <a:pt x="268" y="146"/>
                    <a:pt x="268" y="146"/>
                  </a:cubicBezTo>
                  <a:cubicBezTo>
                    <a:pt x="273" y="146"/>
                    <a:pt x="279" y="150"/>
                    <a:pt x="283" y="150"/>
                  </a:cubicBezTo>
                  <a:cubicBezTo>
                    <a:pt x="284" y="150"/>
                    <a:pt x="284" y="150"/>
                    <a:pt x="285" y="149"/>
                  </a:cubicBezTo>
                  <a:cubicBezTo>
                    <a:pt x="291" y="148"/>
                    <a:pt x="287" y="143"/>
                    <a:pt x="291" y="138"/>
                  </a:cubicBezTo>
                  <a:cubicBezTo>
                    <a:pt x="295" y="134"/>
                    <a:pt x="302" y="134"/>
                    <a:pt x="306" y="131"/>
                  </a:cubicBezTo>
                  <a:cubicBezTo>
                    <a:pt x="307" y="126"/>
                    <a:pt x="305" y="124"/>
                    <a:pt x="304" y="122"/>
                  </a:cubicBezTo>
                  <a:cubicBezTo>
                    <a:pt x="310" y="116"/>
                    <a:pt x="313" y="109"/>
                    <a:pt x="321" y="105"/>
                  </a:cubicBezTo>
                  <a:cubicBezTo>
                    <a:pt x="328" y="102"/>
                    <a:pt x="339" y="102"/>
                    <a:pt x="340" y="94"/>
                  </a:cubicBezTo>
                  <a:cubicBezTo>
                    <a:pt x="341" y="89"/>
                    <a:pt x="336" y="89"/>
                    <a:pt x="337" y="84"/>
                  </a:cubicBezTo>
                  <a:cubicBezTo>
                    <a:pt x="340" y="82"/>
                    <a:pt x="342" y="81"/>
                    <a:pt x="345" y="81"/>
                  </a:cubicBezTo>
                  <a:cubicBezTo>
                    <a:pt x="348" y="81"/>
                    <a:pt x="351" y="82"/>
                    <a:pt x="354" y="83"/>
                  </a:cubicBezTo>
                  <a:cubicBezTo>
                    <a:pt x="357" y="84"/>
                    <a:pt x="361" y="85"/>
                    <a:pt x="364" y="85"/>
                  </a:cubicBezTo>
                  <a:cubicBezTo>
                    <a:pt x="365" y="85"/>
                    <a:pt x="366" y="85"/>
                    <a:pt x="367" y="84"/>
                  </a:cubicBezTo>
                  <a:cubicBezTo>
                    <a:pt x="375" y="83"/>
                    <a:pt x="388" y="73"/>
                    <a:pt x="399" y="73"/>
                  </a:cubicBezTo>
                  <a:cubicBezTo>
                    <a:pt x="404" y="73"/>
                    <a:pt x="409" y="75"/>
                    <a:pt x="412" y="83"/>
                  </a:cubicBezTo>
                  <a:cubicBezTo>
                    <a:pt x="406" y="87"/>
                    <a:pt x="392" y="85"/>
                    <a:pt x="393" y="96"/>
                  </a:cubicBezTo>
                  <a:cubicBezTo>
                    <a:pt x="396" y="96"/>
                    <a:pt x="397" y="98"/>
                    <a:pt x="400" y="98"/>
                  </a:cubicBezTo>
                  <a:cubicBezTo>
                    <a:pt x="400" y="98"/>
                    <a:pt x="400" y="98"/>
                    <a:pt x="400" y="98"/>
                  </a:cubicBezTo>
                  <a:cubicBezTo>
                    <a:pt x="405" y="97"/>
                    <a:pt x="404" y="90"/>
                    <a:pt x="410" y="89"/>
                  </a:cubicBezTo>
                  <a:cubicBezTo>
                    <a:pt x="433" y="97"/>
                    <a:pt x="454" y="107"/>
                    <a:pt x="468" y="123"/>
                  </a:cubicBezTo>
                  <a:cubicBezTo>
                    <a:pt x="465" y="127"/>
                    <a:pt x="465" y="132"/>
                    <a:pt x="469" y="135"/>
                  </a:cubicBezTo>
                  <a:cubicBezTo>
                    <a:pt x="474" y="129"/>
                    <a:pt x="484" y="129"/>
                    <a:pt x="484" y="123"/>
                  </a:cubicBezTo>
                  <a:cubicBezTo>
                    <a:pt x="485" y="118"/>
                    <a:pt x="474" y="118"/>
                    <a:pt x="475" y="110"/>
                  </a:cubicBezTo>
                  <a:cubicBezTo>
                    <a:pt x="476" y="110"/>
                    <a:pt x="477" y="110"/>
                    <a:pt x="478" y="110"/>
                  </a:cubicBezTo>
                  <a:cubicBezTo>
                    <a:pt x="480" y="110"/>
                    <a:pt x="482" y="111"/>
                    <a:pt x="483" y="111"/>
                  </a:cubicBezTo>
                  <a:cubicBezTo>
                    <a:pt x="485" y="112"/>
                    <a:pt x="487" y="113"/>
                    <a:pt x="488" y="113"/>
                  </a:cubicBezTo>
                  <a:cubicBezTo>
                    <a:pt x="490" y="113"/>
                    <a:pt x="491" y="113"/>
                    <a:pt x="492" y="112"/>
                  </a:cubicBezTo>
                  <a:cubicBezTo>
                    <a:pt x="489" y="103"/>
                    <a:pt x="473" y="97"/>
                    <a:pt x="459" y="94"/>
                  </a:cubicBezTo>
                  <a:cubicBezTo>
                    <a:pt x="453" y="87"/>
                    <a:pt x="432" y="76"/>
                    <a:pt x="432" y="65"/>
                  </a:cubicBezTo>
                  <a:cubicBezTo>
                    <a:pt x="432" y="59"/>
                    <a:pt x="437" y="55"/>
                    <a:pt x="443" y="55"/>
                  </a:cubicBezTo>
                  <a:cubicBezTo>
                    <a:pt x="443" y="55"/>
                    <a:pt x="444" y="55"/>
                    <a:pt x="444" y="55"/>
                  </a:cubicBezTo>
                  <a:cubicBezTo>
                    <a:pt x="455" y="55"/>
                    <a:pt x="457" y="66"/>
                    <a:pt x="463" y="72"/>
                  </a:cubicBezTo>
                  <a:cubicBezTo>
                    <a:pt x="471" y="73"/>
                    <a:pt x="474" y="81"/>
                    <a:pt x="481" y="85"/>
                  </a:cubicBezTo>
                  <a:cubicBezTo>
                    <a:pt x="488" y="90"/>
                    <a:pt x="499" y="92"/>
                    <a:pt x="501" y="100"/>
                  </a:cubicBezTo>
                  <a:cubicBezTo>
                    <a:pt x="504" y="122"/>
                    <a:pt x="531" y="124"/>
                    <a:pt x="525" y="145"/>
                  </a:cubicBezTo>
                  <a:cubicBezTo>
                    <a:pt x="530" y="147"/>
                    <a:pt x="534" y="149"/>
                    <a:pt x="540" y="150"/>
                  </a:cubicBezTo>
                  <a:cubicBezTo>
                    <a:pt x="552" y="146"/>
                    <a:pt x="546" y="125"/>
                    <a:pt x="544" y="114"/>
                  </a:cubicBezTo>
                  <a:cubicBezTo>
                    <a:pt x="550" y="109"/>
                    <a:pt x="556" y="105"/>
                    <a:pt x="564" y="102"/>
                  </a:cubicBezTo>
                  <a:cubicBezTo>
                    <a:pt x="567" y="104"/>
                    <a:pt x="569" y="106"/>
                    <a:pt x="573" y="108"/>
                  </a:cubicBezTo>
                  <a:cubicBezTo>
                    <a:pt x="581" y="105"/>
                    <a:pt x="587" y="100"/>
                    <a:pt x="594" y="96"/>
                  </a:cubicBezTo>
                  <a:cubicBezTo>
                    <a:pt x="594" y="90"/>
                    <a:pt x="587" y="91"/>
                    <a:pt x="587" y="85"/>
                  </a:cubicBezTo>
                  <a:cubicBezTo>
                    <a:pt x="588" y="80"/>
                    <a:pt x="596" y="81"/>
                    <a:pt x="596" y="76"/>
                  </a:cubicBezTo>
                  <a:cubicBezTo>
                    <a:pt x="592" y="72"/>
                    <a:pt x="578" y="65"/>
                    <a:pt x="587" y="58"/>
                  </a:cubicBezTo>
                  <a:cubicBezTo>
                    <a:pt x="594" y="60"/>
                    <a:pt x="597" y="64"/>
                    <a:pt x="606" y="64"/>
                  </a:cubicBezTo>
                  <a:cubicBezTo>
                    <a:pt x="606" y="64"/>
                    <a:pt x="607" y="64"/>
                    <a:pt x="607" y="64"/>
                  </a:cubicBezTo>
                  <a:cubicBezTo>
                    <a:pt x="609" y="56"/>
                    <a:pt x="614" y="48"/>
                    <a:pt x="623" y="47"/>
                  </a:cubicBezTo>
                  <a:cubicBezTo>
                    <a:pt x="623" y="47"/>
                    <a:pt x="624" y="47"/>
                    <a:pt x="624" y="47"/>
                  </a:cubicBezTo>
                  <a:cubicBezTo>
                    <a:pt x="627" y="47"/>
                    <a:pt x="629" y="48"/>
                    <a:pt x="632" y="49"/>
                  </a:cubicBezTo>
                  <a:cubicBezTo>
                    <a:pt x="635" y="50"/>
                    <a:pt x="637" y="50"/>
                    <a:pt x="640" y="50"/>
                  </a:cubicBezTo>
                  <a:cubicBezTo>
                    <a:pt x="640" y="50"/>
                    <a:pt x="641" y="50"/>
                    <a:pt x="642" y="50"/>
                  </a:cubicBezTo>
                  <a:cubicBezTo>
                    <a:pt x="635" y="57"/>
                    <a:pt x="644" y="63"/>
                    <a:pt x="647" y="70"/>
                  </a:cubicBezTo>
                  <a:cubicBezTo>
                    <a:pt x="657" y="67"/>
                    <a:pt x="665" y="63"/>
                    <a:pt x="675" y="60"/>
                  </a:cubicBezTo>
                  <a:cubicBezTo>
                    <a:pt x="673" y="52"/>
                    <a:pt x="654" y="57"/>
                    <a:pt x="654" y="47"/>
                  </a:cubicBezTo>
                  <a:cubicBezTo>
                    <a:pt x="655" y="48"/>
                    <a:pt x="656" y="48"/>
                    <a:pt x="657" y="48"/>
                  </a:cubicBezTo>
                  <a:cubicBezTo>
                    <a:pt x="664" y="48"/>
                    <a:pt x="670" y="46"/>
                    <a:pt x="676" y="44"/>
                  </a:cubicBezTo>
                  <a:cubicBezTo>
                    <a:pt x="682" y="42"/>
                    <a:pt x="688" y="40"/>
                    <a:pt x="695" y="40"/>
                  </a:cubicBezTo>
                  <a:cubicBezTo>
                    <a:pt x="696" y="40"/>
                    <a:pt x="697" y="40"/>
                    <a:pt x="698" y="40"/>
                  </a:cubicBezTo>
                  <a:cubicBezTo>
                    <a:pt x="700" y="54"/>
                    <a:pt x="681" y="50"/>
                    <a:pt x="684" y="61"/>
                  </a:cubicBezTo>
                  <a:cubicBezTo>
                    <a:pt x="685" y="67"/>
                    <a:pt x="701" y="72"/>
                    <a:pt x="709" y="76"/>
                  </a:cubicBezTo>
                  <a:cubicBezTo>
                    <a:pt x="719" y="81"/>
                    <a:pt x="729" y="87"/>
                    <a:pt x="732" y="93"/>
                  </a:cubicBezTo>
                  <a:cubicBezTo>
                    <a:pt x="727" y="102"/>
                    <a:pt x="716" y="99"/>
                    <a:pt x="705" y="100"/>
                  </a:cubicBezTo>
                  <a:cubicBezTo>
                    <a:pt x="702" y="100"/>
                    <a:pt x="700" y="101"/>
                    <a:pt x="699" y="101"/>
                  </a:cubicBezTo>
                  <a:cubicBezTo>
                    <a:pt x="689" y="101"/>
                    <a:pt x="687" y="97"/>
                    <a:pt x="676" y="94"/>
                  </a:cubicBezTo>
                  <a:cubicBezTo>
                    <a:pt x="669" y="91"/>
                    <a:pt x="661" y="91"/>
                    <a:pt x="654" y="91"/>
                  </a:cubicBezTo>
                  <a:cubicBezTo>
                    <a:pt x="646" y="91"/>
                    <a:pt x="638" y="92"/>
                    <a:pt x="630" y="93"/>
                  </a:cubicBezTo>
                  <a:cubicBezTo>
                    <a:pt x="626" y="97"/>
                    <a:pt x="619" y="100"/>
                    <a:pt x="609" y="100"/>
                  </a:cubicBezTo>
                  <a:cubicBezTo>
                    <a:pt x="608" y="100"/>
                    <a:pt x="607" y="100"/>
                    <a:pt x="606" y="100"/>
                  </a:cubicBezTo>
                  <a:cubicBezTo>
                    <a:pt x="605" y="112"/>
                    <a:pt x="584" y="108"/>
                    <a:pt x="574" y="113"/>
                  </a:cubicBezTo>
                  <a:cubicBezTo>
                    <a:pt x="571" y="118"/>
                    <a:pt x="576" y="124"/>
                    <a:pt x="573" y="130"/>
                  </a:cubicBezTo>
                  <a:cubicBezTo>
                    <a:pt x="578" y="135"/>
                    <a:pt x="582" y="141"/>
                    <a:pt x="588" y="146"/>
                  </a:cubicBezTo>
                  <a:cubicBezTo>
                    <a:pt x="589" y="146"/>
                    <a:pt x="589" y="146"/>
                    <a:pt x="589" y="146"/>
                  </a:cubicBezTo>
                  <a:cubicBezTo>
                    <a:pt x="598" y="146"/>
                    <a:pt x="602" y="150"/>
                    <a:pt x="608" y="152"/>
                  </a:cubicBezTo>
                  <a:cubicBezTo>
                    <a:pt x="615" y="151"/>
                    <a:pt x="619" y="147"/>
                    <a:pt x="625" y="147"/>
                  </a:cubicBezTo>
                  <a:cubicBezTo>
                    <a:pt x="625" y="147"/>
                    <a:pt x="626" y="147"/>
                    <a:pt x="626" y="147"/>
                  </a:cubicBezTo>
                  <a:cubicBezTo>
                    <a:pt x="631" y="147"/>
                    <a:pt x="635" y="152"/>
                    <a:pt x="640" y="152"/>
                  </a:cubicBezTo>
                  <a:cubicBezTo>
                    <a:pt x="641" y="152"/>
                    <a:pt x="642" y="152"/>
                    <a:pt x="643" y="152"/>
                  </a:cubicBezTo>
                  <a:cubicBezTo>
                    <a:pt x="653" y="152"/>
                    <a:pt x="656" y="147"/>
                    <a:pt x="667" y="146"/>
                  </a:cubicBezTo>
                  <a:cubicBezTo>
                    <a:pt x="677" y="153"/>
                    <a:pt x="667" y="169"/>
                    <a:pt x="663" y="176"/>
                  </a:cubicBezTo>
                  <a:cubicBezTo>
                    <a:pt x="663" y="180"/>
                    <a:pt x="668" y="180"/>
                    <a:pt x="668" y="185"/>
                  </a:cubicBezTo>
                  <a:cubicBezTo>
                    <a:pt x="656" y="185"/>
                    <a:pt x="646" y="195"/>
                    <a:pt x="633" y="195"/>
                  </a:cubicBezTo>
                  <a:cubicBezTo>
                    <a:pt x="629" y="195"/>
                    <a:pt x="625" y="194"/>
                    <a:pt x="620" y="192"/>
                  </a:cubicBezTo>
                  <a:cubicBezTo>
                    <a:pt x="615" y="197"/>
                    <a:pt x="610" y="198"/>
                    <a:pt x="603" y="198"/>
                  </a:cubicBezTo>
                  <a:cubicBezTo>
                    <a:pt x="598" y="198"/>
                    <a:pt x="592" y="197"/>
                    <a:pt x="586" y="196"/>
                  </a:cubicBezTo>
                  <a:cubicBezTo>
                    <a:pt x="580" y="195"/>
                    <a:pt x="574" y="194"/>
                    <a:pt x="569" y="194"/>
                  </a:cubicBezTo>
                  <a:cubicBezTo>
                    <a:pt x="567" y="194"/>
                    <a:pt x="565" y="194"/>
                    <a:pt x="564" y="194"/>
                  </a:cubicBezTo>
                  <a:cubicBezTo>
                    <a:pt x="553" y="190"/>
                    <a:pt x="538" y="182"/>
                    <a:pt x="525" y="182"/>
                  </a:cubicBezTo>
                  <a:cubicBezTo>
                    <a:pt x="517" y="182"/>
                    <a:pt x="511" y="185"/>
                    <a:pt x="506" y="192"/>
                  </a:cubicBezTo>
                  <a:cubicBezTo>
                    <a:pt x="509" y="201"/>
                    <a:pt x="503" y="205"/>
                    <a:pt x="497" y="205"/>
                  </a:cubicBezTo>
                  <a:cubicBezTo>
                    <a:pt x="492" y="205"/>
                    <a:pt x="486" y="203"/>
                    <a:pt x="484" y="198"/>
                  </a:cubicBezTo>
                  <a:cubicBezTo>
                    <a:pt x="483" y="199"/>
                    <a:pt x="482" y="199"/>
                    <a:pt x="481" y="199"/>
                  </a:cubicBezTo>
                  <a:cubicBezTo>
                    <a:pt x="475" y="199"/>
                    <a:pt x="472" y="196"/>
                    <a:pt x="465" y="196"/>
                  </a:cubicBezTo>
                  <a:cubicBezTo>
                    <a:pt x="460" y="176"/>
                    <a:pt x="418" y="186"/>
                    <a:pt x="408" y="171"/>
                  </a:cubicBezTo>
                  <a:cubicBezTo>
                    <a:pt x="415" y="163"/>
                    <a:pt x="422" y="156"/>
                    <a:pt x="414" y="143"/>
                  </a:cubicBezTo>
                  <a:cubicBezTo>
                    <a:pt x="409" y="141"/>
                    <a:pt x="404" y="140"/>
                    <a:pt x="399" y="140"/>
                  </a:cubicBezTo>
                  <a:cubicBezTo>
                    <a:pt x="391" y="140"/>
                    <a:pt x="384" y="141"/>
                    <a:pt x="377" y="143"/>
                  </a:cubicBezTo>
                  <a:cubicBezTo>
                    <a:pt x="370" y="145"/>
                    <a:pt x="363" y="147"/>
                    <a:pt x="356" y="147"/>
                  </a:cubicBezTo>
                  <a:cubicBezTo>
                    <a:pt x="355" y="147"/>
                    <a:pt x="354" y="147"/>
                    <a:pt x="352" y="147"/>
                  </a:cubicBezTo>
                  <a:cubicBezTo>
                    <a:pt x="348" y="146"/>
                    <a:pt x="344" y="143"/>
                    <a:pt x="339" y="143"/>
                  </a:cubicBezTo>
                  <a:cubicBezTo>
                    <a:pt x="339" y="143"/>
                    <a:pt x="339" y="143"/>
                    <a:pt x="339" y="143"/>
                  </a:cubicBezTo>
                  <a:cubicBezTo>
                    <a:pt x="330" y="143"/>
                    <a:pt x="318" y="152"/>
                    <a:pt x="306" y="155"/>
                  </a:cubicBezTo>
                  <a:cubicBezTo>
                    <a:pt x="303" y="156"/>
                    <a:pt x="298" y="155"/>
                    <a:pt x="296" y="156"/>
                  </a:cubicBezTo>
                  <a:cubicBezTo>
                    <a:pt x="292" y="157"/>
                    <a:pt x="291" y="161"/>
                    <a:pt x="287" y="161"/>
                  </a:cubicBezTo>
                  <a:cubicBezTo>
                    <a:pt x="287" y="161"/>
                    <a:pt x="286" y="162"/>
                    <a:pt x="285" y="162"/>
                  </a:cubicBezTo>
                  <a:cubicBezTo>
                    <a:pt x="281" y="162"/>
                    <a:pt x="277" y="160"/>
                    <a:pt x="270" y="160"/>
                  </a:cubicBezTo>
                  <a:cubicBezTo>
                    <a:pt x="270" y="160"/>
                    <a:pt x="269" y="160"/>
                    <a:pt x="269" y="160"/>
                  </a:cubicBezTo>
                  <a:cubicBezTo>
                    <a:pt x="267" y="160"/>
                    <a:pt x="265" y="160"/>
                    <a:pt x="263" y="160"/>
                  </a:cubicBezTo>
                  <a:cubicBezTo>
                    <a:pt x="262" y="160"/>
                    <a:pt x="260" y="160"/>
                    <a:pt x="259" y="160"/>
                  </a:cubicBezTo>
                  <a:cubicBezTo>
                    <a:pt x="255" y="160"/>
                    <a:pt x="251" y="159"/>
                    <a:pt x="248" y="157"/>
                  </a:cubicBezTo>
                  <a:cubicBezTo>
                    <a:pt x="238" y="167"/>
                    <a:pt x="227" y="177"/>
                    <a:pt x="212" y="183"/>
                  </a:cubicBezTo>
                  <a:cubicBezTo>
                    <a:pt x="210" y="189"/>
                    <a:pt x="209" y="195"/>
                    <a:pt x="208" y="201"/>
                  </a:cubicBezTo>
                  <a:cubicBezTo>
                    <a:pt x="200" y="206"/>
                    <a:pt x="198" y="215"/>
                    <a:pt x="190" y="221"/>
                  </a:cubicBezTo>
                  <a:cubicBezTo>
                    <a:pt x="185" y="224"/>
                    <a:pt x="177" y="225"/>
                    <a:pt x="173" y="228"/>
                  </a:cubicBezTo>
                  <a:cubicBezTo>
                    <a:pt x="165" y="234"/>
                    <a:pt x="160" y="245"/>
                    <a:pt x="153" y="254"/>
                  </a:cubicBezTo>
                  <a:cubicBezTo>
                    <a:pt x="146" y="263"/>
                    <a:pt x="135" y="270"/>
                    <a:pt x="131" y="278"/>
                  </a:cubicBezTo>
                  <a:cubicBezTo>
                    <a:pt x="127" y="286"/>
                    <a:pt x="133" y="290"/>
                    <a:pt x="134" y="296"/>
                  </a:cubicBezTo>
                  <a:cubicBezTo>
                    <a:pt x="140" y="318"/>
                    <a:pt x="131" y="332"/>
                    <a:pt x="128" y="351"/>
                  </a:cubicBezTo>
                  <a:cubicBezTo>
                    <a:pt x="131" y="368"/>
                    <a:pt x="146" y="375"/>
                    <a:pt x="156" y="385"/>
                  </a:cubicBezTo>
                  <a:cubicBezTo>
                    <a:pt x="165" y="393"/>
                    <a:pt x="170" y="403"/>
                    <a:pt x="176" y="411"/>
                  </a:cubicBezTo>
                  <a:cubicBezTo>
                    <a:pt x="183" y="416"/>
                    <a:pt x="194" y="415"/>
                    <a:pt x="204" y="421"/>
                  </a:cubicBezTo>
                  <a:cubicBezTo>
                    <a:pt x="209" y="424"/>
                    <a:pt x="211" y="432"/>
                    <a:pt x="219" y="433"/>
                  </a:cubicBezTo>
                  <a:cubicBezTo>
                    <a:pt x="220" y="433"/>
                    <a:pt x="220" y="433"/>
                    <a:pt x="220" y="433"/>
                  </a:cubicBezTo>
                  <a:cubicBezTo>
                    <a:pt x="227" y="433"/>
                    <a:pt x="239" y="428"/>
                    <a:pt x="247" y="427"/>
                  </a:cubicBezTo>
                  <a:cubicBezTo>
                    <a:pt x="250" y="426"/>
                    <a:pt x="254" y="426"/>
                    <a:pt x="257" y="426"/>
                  </a:cubicBezTo>
                  <a:cubicBezTo>
                    <a:pt x="263" y="426"/>
                    <a:pt x="269" y="426"/>
                    <a:pt x="275" y="427"/>
                  </a:cubicBezTo>
                  <a:cubicBezTo>
                    <a:pt x="281" y="428"/>
                    <a:pt x="287" y="428"/>
                    <a:pt x="293" y="428"/>
                  </a:cubicBezTo>
                  <a:cubicBezTo>
                    <a:pt x="303" y="428"/>
                    <a:pt x="311" y="426"/>
                    <a:pt x="314" y="418"/>
                  </a:cubicBezTo>
                  <a:cubicBezTo>
                    <a:pt x="309" y="416"/>
                    <a:pt x="304" y="415"/>
                    <a:pt x="301" y="411"/>
                  </a:cubicBezTo>
                  <a:cubicBezTo>
                    <a:pt x="306" y="402"/>
                    <a:pt x="293" y="402"/>
                    <a:pt x="291" y="395"/>
                  </a:cubicBezTo>
                  <a:cubicBezTo>
                    <a:pt x="294" y="393"/>
                    <a:pt x="296" y="393"/>
                    <a:pt x="298" y="393"/>
                  </a:cubicBezTo>
                  <a:cubicBezTo>
                    <a:pt x="308" y="393"/>
                    <a:pt x="311" y="409"/>
                    <a:pt x="316" y="415"/>
                  </a:cubicBezTo>
                  <a:cubicBezTo>
                    <a:pt x="319" y="417"/>
                    <a:pt x="323" y="417"/>
                    <a:pt x="326" y="417"/>
                  </a:cubicBezTo>
                  <a:cubicBezTo>
                    <a:pt x="328" y="417"/>
                    <a:pt x="330" y="417"/>
                    <a:pt x="332" y="417"/>
                  </a:cubicBezTo>
                  <a:cubicBezTo>
                    <a:pt x="334" y="416"/>
                    <a:pt x="336" y="416"/>
                    <a:pt x="338" y="416"/>
                  </a:cubicBezTo>
                  <a:cubicBezTo>
                    <a:pt x="341" y="416"/>
                    <a:pt x="343" y="417"/>
                    <a:pt x="346" y="417"/>
                  </a:cubicBezTo>
                  <a:cubicBezTo>
                    <a:pt x="356" y="420"/>
                    <a:pt x="357" y="430"/>
                    <a:pt x="366" y="433"/>
                  </a:cubicBezTo>
                  <a:cubicBezTo>
                    <a:pt x="370" y="432"/>
                    <a:pt x="369" y="426"/>
                    <a:pt x="373" y="425"/>
                  </a:cubicBezTo>
                  <a:cubicBezTo>
                    <a:pt x="380" y="432"/>
                    <a:pt x="392" y="428"/>
                    <a:pt x="398" y="437"/>
                  </a:cubicBezTo>
                  <a:cubicBezTo>
                    <a:pt x="407" y="450"/>
                    <a:pt x="401" y="470"/>
                    <a:pt x="393" y="482"/>
                  </a:cubicBezTo>
                  <a:cubicBezTo>
                    <a:pt x="397" y="491"/>
                    <a:pt x="406" y="495"/>
                    <a:pt x="414" y="499"/>
                  </a:cubicBezTo>
                  <a:cubicBezTo>
                    <a:pt x="708" y="499"/>
                    <a:pt x="708" y="499"/>
                    <a:pt x="708" y="499"/>
                  </a:cubicBezTo>
                  <a:cubicBezTo>
                    <a:pt x="716" y="490"/>
                    <a:pt x="727" y="482"/>
                    <a:pt x="732" y="477"/>
                  </a:cubicBezTo>
                  <a:cubicBezTo>
                    <a:pt x="738" y="471"/>
                    <a:pt x="744" y="465"/>
                    <a:pt x="750" y="460"/>
                  </a:cubicBezTo>
                  <a:cubicBezTo>
                    <a:pt x="756" y="456"/>
                    <a:pt x="763" y="454"/>
                    <a:pt x="769" y="451"/>
                  </a:cubicBezTo>
                  <a:cubicBezTo>
                    <a:pt x="791" y="437"/>
                    <a:pt x="804" y="417"/>
                    <a:pt x="814" y="396"/>
                  </a:cubicBezTo>
                  <a:cubicBezTo>
                    <a:pt x="818" y="387"/>
                    <a:pt x="824" y="379"/>
                    <a:pt x="826" y="370"/>
                  </a:cubicBezTo>
                  <a:cubicBezTo>
                    <a:pt x="823" y="369"/>
                    <a:pt x="819" y="369"/>
                    <a:pt x="815" y="369"/>
                  </a:cubicBezTo>
                  <a:cubicBezTo>
                    <a:pt x="806" y="369"/>
                    <a:pt x="796" y="371"/>
                    <a:pt x="787" y="373"/>
                  </a:cubicBezTo>
                  <a:cubicBezTo>
                    <a:pt x="777" y="375"/>
                    <a:pt x="767" y="377"/>
                    <a:pt x="756" y="377"/>
                  </a:cubicBezTo>
                  <a:cubicBezTo>
                    <a:pt x="755" y="377"/>
                    <a:pt x="754" y="377"/>
                    <a:pt x="752" y="376"/>
                  </a:cubicBezTo>
                  <a:cubicBezTo>
                    <a:pt x="749" y="374"/>
                    <a:pt x="745" y="372"/>
                    <a:pt x="742" y="369"/>
                  </a:cubicBezTo>
                  <a:cubicBezTo>
                    <a:pt x="742" y="360"/>
                    <a:pt x="737" y="355"/>
                    <a:pt x="728" y="353"/>
                  </a:cubicBezTo>
                  <a:cubicBezTo>
                    <a:pt x="721" y="342"/>
                    <a:pt x="706" y="337"/>
                    <a:pt x="700" y="325"/>
                  </a:cubicBezTo>
                  <a:cubicBezTo>
                    <a:pt x="697" y="317"/>
                    <a:pt x="691" y="314"/>
                    <a:pt x="688" y="309"/>
                  </a:cubicBezTo>
                  <a:cubicBezTo>
                    <a:pt x="683" y="301"/>
                    <a:pt x="686" y="292"/>
                    <a:pt x="681" y="283"/>
                  </a:cubicBezTo>
                  <a:cubicBezTo>
                    <a:pt x="679" y="277"/>
                    <a:pt x="669" y="274"/>
                    <a:pt x="667" y="268"/>
                  </a:cubicBezTo>
                  <a:cubicBezTo>
                    <a:pt x="665" y="267"/>
                    <a:pt x="666" y="264"/>
                    <a:pt x="666" y="262"/>
                  </a:cubicBezTo>
                  <a:cubicBezTo>
                    <a:pt x="663" y="259"/>
                    <a:pt x="660" y="256"/>
                    <a:pt x="658" y="253"/>
                  </a:cubicBezTo>
                  <a:cubicBezTo>
                    <a:pt x="654" y="236"/>
                    <a:pt x="640" y="227"/>
                    <a:pt x="634" y="211"/>
                  </a:cubicBezTo>
                  <a:cubicBezTo>
                    <a:pt x="635" y="211"/>
                    <a:pt x="636" y="211"/>
                    <a:pt x="637" y="211"/>
                  </a:cubicBezTo>
                  <a:cubicBezTo>
                    <a:pt x="645" y="211"/>
                    <a:pt x="645" y="222"/>
                    <a:pt x="653" y="223"/>
                  </a:cubicBezTo>
                  <a:cubicBezTo>
                    <a:pt x="655" y="221"/>
                    <a:pt x="652" y="213"/>
                    <a:pt x="657" y="213"/>
                  </a:cubicBezTo>
                  <a:cubicBezTo>
                    <a:pt x="658" y="213"/>
                    <a:pt x="658" y="213"/>
                    <a:pt x="658" y="213"/>
                  </a:cubicBezTo>
                  <a:cubicBezTo>
                    <a:pt x="665" y="213"/>
                    <a:pt x="662" y="223"/>
                    <a:pt x="663" y="228"/>
                  </a:cubicBezTo>
                  <a:cubicBezTo>
                    <a:pt x="669" y="239"/>
                    <a:pt x="686" y="244"/>
                    <a:pt x="684" y="260"/>
                  </a:cubicBezTo>
                  <a:cubicBezTo>
                    <a:pt x="694" y="265"/>
                    <a:pt x="701" y="271"/>
                    <a:pt x="698" y="287"/>
                  </a:cubicBezTo>
                  <a:cubicBezTo>
                    <a:pt x="703" y="292"/>
                    <a:pt x="710" y="295"/>
                    <a:pt x="716" y="301"/>
                  </a:cubicBezTo>
                  <a:cubicBezTo>
                    <a:pt x="719" y="305"/>
                    <a:pt x="719" y="309"/>
                    <a:pt x="722" y="313"/>
                  </a:cubicBezTo>
                  <a:cubicBezTo>
                    <a:pt x="726" y="319"/>
                    <a:pt x="733" y="321"/>
                    <a:pt x="735" y="326"/>
                  </a:cubicBezTo>
                  <a:cubicBezTo>
                    <a:pt x="735" y="329"/>
                    <a:pt x="733" y="332"/>
                    <a:pt x="733" y="335"/>
                  </a:cubicBezTo>
                  <a:cubicBezTo>
                    <a:pt x="734" y="336"/>
                    <a:pt x="737" y="339"/>
                    <a:pt x="738" y="342"/>
                  </a:cubicBezTo>
                  <a:cubicBezTo>
                    <a:pt x="741" y="351"/>
                    <a:pt x="745" y="358"/>
                    <a:pt x="753" y="359"/>
                  </a:cubicBezTo>
                  <a:cubicBezTo>
                    <a:pt x="754" y="359"/>
                    <a:pt x="754" y="359"/>
                    <a:pt x="754" y="359"/>
                  </a:cubicBezTo>
                  <a:cubicBezTo>
                    <a:pt x="762" y="359"/>
                    <a:pt x="768" y="351"/>
                    <a:pt x="778" y="351"/>
                  </a:cubicBezTo>
                  <a:cubicBezTo>
                    <a:pt x="778" y="351"/>
                    <a:pt x="778" y="351"/>
                    <a:pt x="778" y="351"/>
                  </a:cubicBezTo>
                  <a:cubicBezTo>
                    <a:pt x="782" y="351"/>
                    <a:pt x="785" y="351"/>
                    <a:pt x="787" y="352"/>
                  </a:cubicBezTo>
                  <a:cubicBezTo>
                    <a:pt x="790" y="353"/>
                    <a:pt x="792" y="354"/>
                    <a:pt x="794" y="354"/>
                  </a:cubicBezTo>
                  <a:cubicBezTo>
                    <a:pt x="795" y="354"/>
                    <a:pt x="795" y="354"/>
                    <a:pt x="795" y="354"/>
                  </a:cubicBezTo>
                  <a:cubicBezTo>
                    <a:pt x="801" y="353"/>
                    <a:pt x="808" y="345"/>
                    <a:pt x="815" y="342"/>
                  </a:cubicBezTo>
                  <a:cubicBezTo>
                    <a:pt x="821" y="340"/>
                    <a:pt x="828" y="340"/>
                    <a:pt x="834" y="338"/>
                  </a:cubicBezTo>
                  <a:cubicBezTo>
                    <a:pt x="839" y="336"/>
                    <a:pt x="843" y="331"/>
                    <a:pt x="848" y="329"/>
                  </a:cubicBezTo>
                  <a:cubicBezTo>
                    <a:pt x="870" y="319"/>
                    <a:pt x="884" y="317"/>
                    <a:pt x="896" y="303"/>
                  </a:cubicBezTo>
                  <a:cubicBezTo>
                    <a:pt x="897" y="299"/>
                    <a:pt x="896" y="296"/>
                    <a:pt x="895" y="293"/>
                  </a:cubicBezTo>
                  <a:cubicBezTo>
                    <a:pt x="903" y="287"/>
                    <a:pt x="911" y="282"/>
                    <a:pt x="913" y="271"/>
                  </a:cubicBezTo>
                  <a:cubicBezTo>
                    <a:pt x="907" y="264"/>
                    <a:pt x="895" y="265"/>
                    <a:pt x="887" y="261"/>
                  </a:cubicBezTo>
                  <a:cubicBezTo>
                    <a:pt x="880" y="256"/>
                    <a:pt x="883" y="250"/>
                    <a:pt x="876" y="245"/>
                  </a:cubicBezTo>
                  <a:cubicBezTo>
                    <a:pt x="865" y="247"/>
                    <a:pt x="862" y="258"/>
                    <a:pt x="851" y="260"/>
                  </a:cubicBezTo>
                  <a:cubicBezTo>
                    <a:pt x="850" y="260"/>
                    <a:pt x="849" y="260"/>
                    <a:pt x="847" y="260"/>
                  </a:cubicBezTo>
                  <a:cubicBezTo>
                    <a:pt x="845" y="260"/>
                    <a:pt x="843" y="260"/>
                    <a:pt x="840" y="259"/>
                  </a:cubicBezTo>
                  <a:cubicBezTo>
                    <a:pt x="837" y="259"/>
                    <a:pt x="835" y="259"/>
                    <a:pt x="832" y="259"/>
                  </a:cubicBezTo>
                  <a:cubicBezTo>
                    <a:pt x="831" y="259"/>
                    <a:pt x="831" y="259"/>
                    <a:pt x="830" y="259"/>
                  </a:cubicBezTo>
                  <a:cubicBezTo>
                    <a:pt x="828" y="245"/>
                    <a:pt x="789" y="227"/>
                    <a:pt x="795" y="210"/>
                  </a:cubicBezTo>
                  <a:cubicBezTo>
                    <a:pt x="797" y="205"/>
                    <a:pt x="799" y="204"/>
                    <a:pt x="802" y="204"/>
                  </a:cubicBezTo>
                  <a:cubicBezTo>
                    <a:pt x="809" y="204"/>
                    <a:pt x="817" y="215"/>
                    <a:pt x="821" y="219"/>
                  </a:cubicBezTo>
                  <a:cubicBezTo>
                    <a:pt x="832" y="231"/>
                    <a:pt x="839" y="238"/>
                    <a:pt x="858" y="242"/>
                  </a:cubicBezTo>
                  <a:cubicBezTo>
                    <a:pt x="868" y="242"/>
                    <a:pt x="872" y="236"/>
                    <a:pt x="881" y="235"/>
                  </a:cubicBezTo>
                  <a:cubicBezTo>
                    <a:pt x="882" y="237"/>
                    <a:pt x="883" y="239"/>
                    <a:pt x="883" y="242"/>
                  </a:cubicBezTo>
                  <a:cubicBezTo>
                    <a:pt x="901" y="249"/>
                    <a:pt x="928" y="250"/>
                    <a:pt x="951" y="253"/>
                  </a:cubicBezTo>
                  <a:cubicBezTo>
                    <a:pt x="955" y="249"/>
                    <a:pt x="963" y="247"/>
                    <a:pt x="973" y="247"/>
                  </a:cubicBezTo>
                  <a:cubicBezTo>
                    <a:pt x="976" y="247"/>
                    <a:pt x="978" y="247"/>
                    <a:pt x="980" y="248"/>
                  </a:cubicBezTo>
                  <a:cubicBezTo>
                    <a:pt x="984" y="252"/>
                    <a:pt x="984" y="259"/>
                    <a:pt x="988" y="262"/>
                  </a:cubicBezTo>
                  <a:cubicBezTo>
                    <a:pt x="996" y="263"/>
                    <a:pt x="1005" y="267"/>
                    <a:pt x="1013" y="268"/>
                  </a:cubicBezTo>
                  <a:cubicBezTo>
                    <a:pt x="1013" y="274"/>
                    <a:pt x="1006" y="273"/>
                    <a:pt x="1005" y="278"/>
                  </a:cubicBezTo>
                  <a:cubicBezTo>
                    <a:pt x="1012" y="281"/>
                    <a:pt x="1016" y="289"/>
                    <a:pt x="1024" y="289"/>
                  </a:cubicBezTo>
                  <a:cubicBezTo>
                    <a:pt x="1025" y="289"/>
                    <a:pt x="1025" y="289"/>
                    <a:pt x="1026" y="289"/>
                  </a:cubicBezTo>
                  <a:cubicBezTo>
                    <a:pt x="1034" y="288"/>
                    <a:pt x="1031" y="281"/>
                    <a:pt x="1037" y="276"/>
                  </a:cubicBezTo>
                  <a:cubicBezTo>
                    <a:pt x="1047" y="281"/>
                    <a:pt x="1040" y="299"/>
                    <a:pt x="1041" y="309"/>
                  </a:cubicBezTo>
                  <a:cubicBezTo>
                    <a:pt x="1047" y="314"/>
                    <a:pt x="1045" y="323"/>
                    <a:pt x="1047" y="330"/>
                  </a:cubicBezTo>
                  <a:cubicBezTo>
                    <a:pt x="1051" y="346"/>
                    <a:pt x="1069" y="365"/>
                    <a:pt x="1076" y="380"/>
                  </a:cubicBezTo>
                  <a:cubicBezTo>
                    <a:pt x="1079" y="388"/>
                    <a:pt x="1082" y="400"/>
                    <a:pt x="1091" y="400"/>
                  </a:cubicBezTo>
                  <a:cubicBezTo>
                    <a:pt x="1091" y="400"/>
                    <a:pt x="1091" y="400"/>
                    <a:pt x="1091" y="400"/>
                  </a:cubicBezTo>
                  <a:cubicBezTo>
                    <a:pt x="1097" y="400"/>
                    <a:pt x="1105" y="392"/>
                    <a:pt x="1107" y="388"/>
                  </a:cubicBezTo>
                  <a:cubicBezTo>
                    <a:pt x="1107" y="386"/>
                    <a:pt x="1106" y="383"/>
                    <a:pt x="1107" y="381"/>
                  </a:cubicBezTo>
                  <a:cubicBezTo>
                    <a:pt x="1109" y="373"/>
                    <a:pt x="1118" y="366"/>
                    <a:pt x="1119" y="359"/>
                  </a:cubicBezTo>
                  <a:cubicBezTo>
                    <a:pt x="1120" y="353"/>
                    <a:pt x="1117" y="346"/>
                    <a:pt x="1119" y="339"/>
                  </a:cubicBezTo>
                  <a:cubicBezTo>
                    <a:pt x="1142" y="320"/>
                    <a:pt x="1170" y="304"/>
                    <a:pt x="1193" y="285"/>
                  </a:cubicBezTo>
                  <a:cubicBezTo>
                    <a:pt x="1208" y="283"/>
                    <a:pt x="1219" y="278"/>
                    <a:pt x="1229" y="272"/>
                  </a:cubicBezTo>
                  <a:cubicBezTo>
                    <a:pt x="1234" y="276"/>
                    <a:pt x="1231" y="280"/>
                    <a:pt x="1235" y="285"/>
                  </a:cubicBezTo>
                  <a:cubicBezTo>
                    <a:pt x="1241" y="292"/>
                    <a:pt x="1254" y="296"/>
                    <a:pt x="1258" y="302"/>
                  </a:cubicBezTo>
                  <a:cubicBezTo>
                    <a:pt x="1258" y="0"/>
                    <a:pt x="1258" y="0"/>
                    <a:pt x="1258" y="0"/>
                  </a:cubicBezTo>
                  <a:moveTo>
                    <a:pt x="3407" y="480"/>
                  </a:moveTo>
                  <a:cubicBezTo>
                    <a:pt x="3404" y="480"/>
                    <a:pt x="3402" y="480"/>
                    <a:pt x="3400" y="478"/>
                  </a:cubicBezTo>
                  <a:cubicBezTo>
                    <a:pt x="3398" y="469"/>
                    <a:pt x="3418" y="477"/>
                    <a:pt x="3423" y="470"/>
                  </a:cubicBezTo>
                  <a:cubicBezTo>
                    <a:pt x="3425" y="475"/>
                    <a:pt x="3415" y="480"/>
                    <a:pt x="3407" y="480"/>
                  </a:cubicBezTo>
                  <a:moveTo>
                    <a:pt x="3254" y="48"/>
                  </a:moveTo>
                  <a:cubicBezTo>
                    <a:pt x="3253" y="48"/>
                    <a:pt x="3251" y="48"/>
                    <a:pt x="3250" y="48"/>
                  </a:cubicBezTo>
                  <a:cubicBezTo>
                    <a:pt x="3249" y="45"/>
                    <a:pt x="3254" y="43"/>
                    <a:pt x="3257" y="43"/>
                  </a:cubicBezTo>
                  <a:cubicBezTo>
                    <a:pt x="3260" y="43"/>
                    <a:pt x="3263" y="44"/>
                    <a:pt x="3262" y="47"/>
                  </a:cubicBezTo>
                  <a:cubicBezTo>
                    <a:pt x="3260" y="48"/>
                    <a:pt x="3257" y="48"/>
                    <a:pt x="3254" y="48"/>
                  </a:cubicBezTo>
                  <a:moveTo>
                    <a:pt x="3233" y="0"/>
                  </a:moveTo>
                  <a:cubicBezTo>
                    <a:pt x="2674" y="0"/>
                    <a:pt x="2674" y="0"/>
                    <a:pt x="2674" y="0"/>
                  </a:cubicBezTo>
                  <a:cubicBezTo>
                    <a:pt x="2682" y="5"/>
                    <a:pt x="2688" y="10"/>
                    <a:pt x="2691" y="16"/>
                  </a:cubicBezTo>
                  <a:cubicBezTo>
                    <a:pt x="2692" y="19"/>
                    <a:pt x="2695" y="28"/>
                    <a:pt x="2687" y="30"/>
                  </a:cubicBezTo>
                  <a:cubicBezTo>
                    <a:pt x="2681" y="19"/>
                    <a:pt x="2673" y="7"/>
                    <a:pt x="2661" y="0"/>
                  </a:cubicBezTo>
                  <a:cubicBezTo>
                    <a:pt x="2635" y="0"/>
                    <a:pt x="2635" y="0"/>
                    <a:pt x="2635" y="0"/>
                  </a:cubicBezTo>
                  <a:cubicBezTo>
                    <a:pt x="2639" y="3"/>
                    <a:pt x="2646" y="3"/>
                    <a:pt x="2649" y="5"/>
                  </a:cubicBezTo>
                  <a:cubicBezTo>
                    <a:pt x="2661" y="11"/>
                    <a:pt x="2670" y="20"/>
                    <a:pt x="2674" y="33"/>
                  </a:cubicBezTo>
                  <a:cubicBezTo>
                    <a:pt x="2680" y="53"/>
                    <a:pt x="2664" y="74"/>
                    <a:pt x="2669" y="97"/>
                  </a:cubicBezTo>
                  <a:cubicBezTo>
                    <a:pt x="2674" y="124"/>
                    <a:pt x="2703" y="135"/>
                    <a:pt x="2707" y="160"/>
                  </a:cubicBezTo>
                  <a:cubicBezTo>
                    <a:pt x="2720" y="163"/>
                    <a:pt x="2734" y="165"/>
                    <a:pt x="2737" y="173"/>
                  </a:cubicBezTo>
                  <a:cubicBezTo>
                    <a:pt x="2743" y="190"/>
                    <a:pt x="2757" y="205"/>
                    <a:pt x="2767" y="219"/>
                  </a:cubicBezTo>
                  <a:cubicBezTo>
                    <a:pt x="2766" y="221"/>
                    <a:pt x="2763" y="222"/>
                    <a:pt x="2763" y="224"/>
                  </a:cubicBezTo>
                  <a:cubicBezTo>
                    <a:pt x="2768" y="234"/>
                    <a:pt x="2788" y="233"/>
                    <a:pt x="2785" y="250"/>
                  </a:cubicBezTo>
                  <a:cubicBezTo>
                    <a:pt x="2797" y="256"/>
                    <a:pt x="2805" y="265"/>
                    <a:pt x="2816" y="272"/>
                  </a:cubicBezTo>
                  <a:cubicBezTo>
                    <a:pt x="2827" y="264"/>
                    <a:pt x="2811" y="256"/>
                    <a:pt x="2807" y="249"/>
                  </a:cubicBezTo>
                  <a:cubicBezTo>
                    <a:pt x="2805" y="245"/>
                    <a:pt x="2805" y="241"/>
                    <a:pt x="2804" y="238"/>
                  </a:cubicBezTo>
                  <a:cubicBezTo>
                    <a:pt x="2799" y="231"/>
                    <a:pt x="2787" y="222"/>
                    <a:pt x="2779" y="213"/>
                  </a:cubicBezTo>
                  <a:cubicBezTo>
                    <a:pt x="2772" y="205"/>
                    <a:pt x="2759" y="195"/>
                    <a:pt x="2767" y="183"/>
                  </a:cubicBezTo>
                  <a:cubicBezTo>
                    <a:pt x="2787" y="190"/>
                    <a:pt x="2780" y="207"/>
                    <a:pt x="2793" y="216"/>
                  </a:cubicBezTo>
                  <a:cubicBezTo>
                    <a:pt x="2796" y="219"/>
                    <a:pt x="2801" y="218"/>
                    <a:pt x="2804" y="221"/>
                  </a:cubicBezTo>
                  <a:cubicBezTo>
                    <a:pt x="2810" y="225"/>
                    <a:pt x="2814" y="234"/>
                    <a:pt x="2820" y="239"/>
                  </a:cubicBezTo>
                  <a:cubicBezTo>
                    <a:pt x="2832" y="250"/>
                    <a:pt x="2846" y="258"/>
                    <a:pt x="2855" y="268"/>
                  </a:cubicBezTo>
                  <a:cubicBezTo>
                    <a:pt x="2857" y="271"/>
                    <a:pt x="2861" y="278"/>
                    <a:pt x="2861" y="280"/>
                  </a:cubicBezTo>
                  <a:cubicBezTo>
                    <a:pt x="2861" y="285"/>
                    <a:pt x="2854" y="290"/>
                    <a:pt x="2855" y="294"/>
                  </a:cubicBezTo>
                  <a:cubicBezTo>
                    <a:pt x="2855" y="305"/>
                    <a:pt x="2877" y="306"/>
                    <a:pt x="2889" y="311"/>
                  </a:cubicBezTo>
                  <a:cubicBezTo>
                    <a:pt x="2900" y="315"/>
                    <a:pt x="2905" y="322"/>
                    <a:pt x="2913" y="324"/>
                  </a:cubicBezTo>
                  <a:cubicBezTo>
                    <a:pt x="2927" y="326"/>
                    <a:pt x="2944" y="329"/>
                    <a:pt x="2960" y="329"/>
                  </a:cubicBezTo>
                  <a:cubicBezTo>
                    <a:pt x="2967" y="329"/>
                    <a:pt x="2973" y="328"/>
                    <a:pt x="2980" y="327"/>
                  </a:cubicBezTo>
                  <a:cubicBezTo>
                    <a:pt x="2981" y="329"/>
                    <a:pt x="2984" y="329"/>
                    <a:pt x="2984" y="331"/>
                  </a:cubicBezTo>
                  <a:cubicBezTo>
                    <a:pt x="2984" y="339"/>
                    <a:pt x="2984" y="339"/>
                    <a:pt x="2984" y="339"/>
                  </a:cubicBezTo>
                  <a:cubicBezTo>
                    <a:pt x="2994" y="349"/>
                    <a:pt x="3014" y="350"/>
                    <a:pt x="3026" y="357"/>
                  </a:cubicBezTo>
                  <a:cubicBezTo>
                    <a:pt x="3030" y="357"/>
                    <a:pt x="3031" y="354"/>
                    <a:pt x="3036" y="354"/>
                  </a:cubicBezTo>
                  <a:cubicBezTo>
                    <a:pt x="3036" y="354"/>
                    <a:pt x="3036" y="354"/>
                    <a:pt x="3036" y="354"/>
                  </a:cubicBezTo>
                  <a:cubicBezTo>
                    <a:pt x="3043" y="359"/>
                    <a:pt x="3052" y="363"/>
                    <a:pt x="3057" y="369"/>
                  </a:cubicBezTo>
                  <a:cubicBezTo>
                    <a:pt x="3056" y="374"/>
                    <a:pt x="3052" y="377"/>
                    <a:pt x="3053" y="384"/>
                  </a:cubicBezTo>
                  <a:cubicBezTo>
                    <a:pt x="3058" y="388"/>
                    <a:pt x="3063" y="386"/>
                    <a:pt x="3070" y="388"/>
                  </a:cubicBezTo>
                  <a:cubicBezTo>
                    <a:pt x="3080" y="391"/>
                    <a:pt x="3088" y="402"/>
                    <a:pt x="3099" y="402"/>
                  </a:cubicBezTo>
                  <a:cubicBezTo>
                    <a:pt x="3101" y="402"/>
                    <a:pt x="3104" y="401"/>
                    <a:pt x="3107" y="400"/>
                  </a:cubicBezTo>
                  <a:cubicBezTo>
                    <a:pt x="3110" y="397"/>
                    <a:pt x="3110" y="392"/>
                    <a:pt x="3115" y="391"/>
                  </a:cubicBezTo>
                  <a:cubicBezTo>
                    <a:pt x="3130" y="398"/>
                    <a:pt x="3138" y="411"/>
                    <a:pt x="3135" y="432"/>
                  </a:cubicBezTo>
                  <a:cubicBezTo>
                    <a:pt x="3130" y="437"/>
                    <a:pt x="3129" y="441"/>
                    <a:pt x="3124" y="447"/>
                  </a:cubicBezTo>
                  <a:cubicBezTo>
                    <a:pt x="3117" y="455"/>
                    <a:pt x="3101" y="459"/>
                    <a:pt x="3100" y="469"/>
                  </a:cubicBezTo>
                  <a:cubicBezTo>
                    <a:pt x="3099" y="475"/>
                    <a:pt x="3105" y="482"/>
                    <a:pt x="3104" y="491"/>
                  </a:cubicBezTo>
                  <a:cubicBezTo>
                    <a:pt x="3104" y="494"/>
                    <a:pt x="3103" y="497"/>
                    <a:pt x="3102" y="499"/>
                  </a:cubicBezTo>
                  <a:cubicBezTo>
                    <a:pt x="3529" y="499"/>
                    <a:pt x="3529" y="499"/>
                    <a:pt x="3529" y="499"/>
                  </a:cubicBezTo>
                  <a:cubicBezTo>
                    <a:pt x="3514" y="491"/>
                    <a:pt x="3499" y="482"/>
                    <a:pt x="3480" y="482"/>
                  </a:cubicBezTo>
                  <a:cubicBezTo>
                    <a:pt x="3476" y="482"/>
                    <a:pt x="3472" y="482"/>
                    <a:pt x="3467" y="483"/>
                  </a:cubicBezTo>
                  <a:cubicBezTo>
                    <a:pt x="3462" y="474"/>
                    <a:pt x="3450" y="468"/>
                    <a:pt x="3436" y="468"/>
                  </a:cubicBezTo>
                  <a:cubicBezTo>
                    <a:pt x="3432" y="468"/>
                    <a:pt x="3429" y="468"/>
                    <a:pt x="3425" y="469"/>
                  </a:cubicBezTo>
                  <a:cubicBezTo>
                    <a:pt x="3425" y="466"/>
                    <a:pt x="3423" y="464"/>
                    <a:pt x="3422" y="462"/>
                  </a:cubicBezTo>
                  <a:cubicBezTo>
                    <a:pt x="3421" y="462"/>
                    <a:pt x="3420" y="462"/>
                    <a:pt x="3418" y="462"/>
                  </a:cubicBezTo>
                  <a:cubicBezTo>
                    <a:pt x="3406" y="462"/>
                    <a:pt x="3401" y="469"/>
                    <a:pt x="3391" y="471"/>
                  </a:cubicBezTo>
                  <a:cubicBezTo>
                    <a:pt x="3391" y="469"/>
                    <a:pt x="3387" y="470"/>
                    <a:pt x="3388" y="468"/>
                  </a:cubicBezTo>
                  <a:cubicBezTo>
                    <a:pt x="3389" y="458"/>
                    <a:pt x="3406" y="456"/>
                    <a:pt x="3407" y="447"/>
                  </a:cubicBezTo>
                  <a:cubicBezTo>
                    <a:pt x="3408" y="441"/>
                    <a:pt x="3401" y="438"/>
                    <a:pt x="3402" y="429"/>
                  </a:cubicBezTo>
                  <a:cubicBezTo>
                    <a:pt x="3391" y="424"/>
                    <a:pt x="3383" y="411"/>
                    <a:pt x="3366" y="410"/>
                  </a:cubicBezTo>
                  <a:cubicBezTo>
                    <a:pt x="3365" y="410"/>
                    <a:pt x="3364" y="410"/>
                    <a:pt x="3363" y="410"/>
                  </a:cubicBezTo>
                  <a:cubicBezTo>
                    <a:pt x="3360" y="410"/>
                    <a:pt x="3357" y="410"/>
                    <a:pt x="3354" y="410"/>
                  </a:cubicBezTo>
                  <a:cubicBezTo>
                    <a:pt x="3351" y="411"/>
                    <a:pt x="3348" y="411"/>
                    <a:pt x="3345" y="411"/>
                  </a:cubicBezTo>
                  <a:cubicBezTo>
                    <a:pt x="3343" y="411"/>
                    <a:pt x="3342" y="411"/>
                    <a:pt x="3340" y="411"/>
                  </a:cubicBezTo>
                  <a:cubicBezTo>
                    <a:pt x="3332" y="409"/>
                    <a:pt x="3330" y="403"/>
                    <a:pt x="3322" y="402"/>
                  </a:cubicBezTo>
                  <a:cubicBezTo>
                    <a:pt x="3323" y="391"/>
                    <a:pt x="3306" y="394"/>
                    <a:pt x="3300" y="388"/>
                  </a:cubicBezTo>
                  <a:cubicBezTo>
                    <a:pt x="3300" y="378"/>
                    <a:pt x="3300" y="378"/>
                    <a:pt x="3300" y="378"/>
                  </a:cubicBezTo>
                  <a:cubicBezTo>
                    <a:pt x="3291" y="375"/>
                    <a:pt x="3283" y="370"/>
                    <a:pt x="3272" y="367"/>
                  </a:cubicBezTo>
                  <a:cubicBezTo>
                    <a:pt x="3268" y="368"/>
                    <a:pt x="3269" y="373"/>
                    <a:pt x="3265" y="374"/>
                  </a:cubicBezTo>
                  <a:cubicBezTo>
                    <a:pt x="3261" y="374"/>
                    <a:pt x="3258" y="375"/>
                    <a:pt x="3255" y="375"/>
                  </a:cubicBezTo>
                  <a:cubicBezTo>
                    <a:pt x="3247" y="375"/>
                    <a:pt x="3238" y="372"/>
                    <a:pt x="3230" y="369"/>
                  </a:cubicBezTo>
                  <a:cubicBezTo>
                    <a:pt x="3222" y="366"/>
                    <a:pt x="3215" y="364"/>
                    <a:pt x="3209" y="364"/>
                  </a:cubicBezTo>
                  <a:cubicBezTo>
                    <a:pt x="3205" y="364"/>
                    <a:pt x="3200" y="365"/>
                    <a:pt x="3197" y="371"/>
                  </a:cubicBezTo>
                  <a:cubicBezTo>
                    <a:pt x="3200" y="374"/>
                    <a:pt x="3203" y="384"/>
                    <a:pt x="3196" y="386"/>
                  </a:cubicBezTo>
                  <a:cubicBezTo>
                    <a:pt x="3180" y="378"/>
                    <a:pt x="3205" y="366"/>
                    <a:pt x="3194" y="355"/>
                  </a:cubicBezTo>
                  <a:cubicBezTo>
                    <a:pt x="3179" y="359"/>
                    <a:pt x="3169" y="366"/>
                    <a:pt x="3155" y="370"/>
                  </a:cubicBezTo>
                  <a:cubicBezTo>
                    <a:pt x="3158" y="385"/>
                    <a:pt x="3145" y="386"/>
                    <a:pt x="3135" y="390"/>
                  </a:cubicBezTo>
                  <a:cubicBezTo>
                    <a:pt x="3130" y="384"/>
                    <a:pt x="3122" y="381"/>
                    <a:pt x="3114" y="381"/>
                  </a:cubicBezTo>
                  <a:cubicBezTo>
                    <a:pt x="3108" y="381"/>
                    <a:pt x="3102" y="382"/>
                    <a:pt x="3096" y="386"/>
                  </a:cubicBezTo>
                  <a:cubicBezTo>
                    <a:pt x="3091" y="379"/>
                    <a:pt x="3078" y="374"/>
                    <a:pt x="3076" y="365"/>
                  </a:cubicBezTo>
                  <a:cubicBezTo>
                    <a:pt x="3074" y="355"/>
                    <a:pt x="3084" y="343"/>
                    <a:pt x="3081" y="334"/>
                  </a:cubicBezTo>
                  <a:cubicBezTo>
                    <a:pt x="3080" y="332"/>
                    <a:pt x="3077" y="329"/>
                    <a:pt x="3075" y="327"/>
                  </a:cubicBezTo>
                  <a:cubicBezTo>
                    <a:pt x="3071" y="325"/>
                    <a:pt x="3067" y="324"/>
                    <a:pt x="3063" y="324"/>
                  </a:cubicBezTo>
                  <a:cubicBezTo>
                    <a:pt x="3058" y="324"/>
                    <a:pt x="3054" y="325"/>
                    <a:pt x="3049" y="327"/>
                  </a:cubicBezTo>
                  <a:cubicBezTo>
                    <a:pt x="3044" y="328"/>
                    <a:pt x="3039" y="329"/>
                    <a:pt x="3034" y="329"/>
                  </a:cubicBezTo>
                  <a:cubicBezTo>
                    <a:pt x="3029" y="329"/>
                    <a:pt x="3025" y="328"/>
                    <a:pt x="3020" y="325"/>
                  </a:cubicBezTo>
                  <a:cubicBezTo>
                    <a:pt x="3021" y="321"/>
                    <a:pt x="3026" y="320"/>
                    <a:pt x="3030" y="318"/>
                  </a:cubicBezTo>
                  <a:cubicBezTo>
                    <a:pt x="3024" y="310"/>
                    <a:pt x="3037" y="307"/>
                    <a:pt x="3041" y="300"/>
                  </a:cubicBezTo>
                  <a:cubicBezTo>
                    <a:pt x="3042" y="298"/>
                    <a:pt x="3040" y="295"/>
                    <a:pt x="3041" y="293"/>
                  </a:cubicBezTo>
                  <a:cubicBezTo>
                    <a:pt x="3042" y="287"/>
                    <a:pt x="3053" y="280"/>
                    <a:pt x="3044" y="274"/>
                  </a:cubicBezTo>
                  <a:cubicBezTo>
                    <a:pt x="3025" y="275"/>
                    <a:pt x="3012" y="277"/>
                    <a:pt x="3004" y="287"/>
                  </a:cubicBezTo>
                  <a:cubicBezTo>
                    <a:pt x="3000" y="293"/>
                    <a:pt x="3001" y="299"/>
                    <a:pt x="2994" y="302"/>
                  </a:cubicBezTo>
                  <a:cubicBezTo>
                    <a:pt x="2990" y="304"/>
                    <a:pt x="2985" y="305"/>
                    <a:pt x="2980" y="305"/>
                  </a:cubicBezTo>
                  <a:cubicBezTo>
                    <a:pt x="2978" y="305"/>
                    <a:pt x="2977" y="305"/>
                    <a:pt x="2975" y="305"/>
                  </a:cubicBezTo>
                  <a:cubicBezTo>
                    <a:pt x="2974" y="305"/>
                    <a:pt x="2972" y="305"/>
                    <a:pt x="2971" y="305"/>
                  </a:cubicBezTo>
                  <a:cubicBezTo>
                    <a:pt x="2967" y="305"/>
                    <a:pt x="2964" y="305"/>
                    <a:pt x="2960" y="305"/>
                  </a:cubicBezTo>
                  <a:cubicBezTo>
                    <a:pt x="2949" y="299"/>
                    <a:pt x="2938" y="280"/>
                    <a:pt x="2936" y="266"/>
                  </a:cubicBezTo>
                  <a:cubicBezTo>
                    <a:pt x="2934" y="253"/>
                    <a:pt x="2942" y="250"/>
                    <a:pt x="2942" y="242"/>
                  </a:cubicBezTo>
                  <a:cubicBezTo>
                    <a:pt x="2943" y="234"/>
                    <a:pt x="2933" y="227"/>
                    <a:pt x="2933" y="220"/>
                  </a:cubicBezTo>
                  <a:cubicBezTo>
                    <a:pt x="2938" y="214"/>
                    <a:pt x="2947" y="217"/>
                    <a:pt x="2954" y="213"/>
                  </a:cubicBezTo>
                  <a:cubicBezTo>
                    <a:pt x="2960" y="211"/>
                    <a:pt x="2962" y="206"/>
                    <a:pt x="2968" y="205"/>
                  </a:cubicBezTo>
                  <a:cubicBezTo>
                    <a:pt x="2971" y="204"/>
                    <a:pt x="2974" y="204"/>
                    <a:pt x="2977" y="204"/>
                  </a:cubicBezTo>
                  <a:cubicBezTo>
                    <a:pt x="2983" y="204"/>
                    <a:pt x="2989" y="205"/>
                    <a:pt x="2995" y="206"/>
                  </a:cubicBezTo>
                  <a:cubicBezTo>
                    <a:pt x="3001" y="207"/>
                    <a:pt x="3007" y="208"/>
                    <a:pt x="3013" y="208"/>
                  </a:cubicBezTo>
                  <a:cubicBezTo>
                    <a:pt x="3016" y="208"/>
                    <a:pt x="3018" y="208"/>
                    <a:pt x="3021" y="208"/>
                  </a:cubicBezTo>
                  <a:cubicBezTo>
                    <a:pt x="3023" y="202"/>
                    <a:pt x="3013" y="200"/>
                    <a:pt x="3010" y="197"/>
                  </a:cubicBezTo>
                  <a:cubicBezTo>
                    <a:pt x="3013" y="196"/>
                    <a:pt x="3016" y="195"/>
                    <a:pt x="3018" y="195"/>
                  </a:cubicBezTo>
                  <a:cubicBezTo>
                    <a:pt x="3022" y="195"/>
                    <a:pt x="3025" y="196"/>
                    <a:pt x="3029" y="197"/>
                  </a:cubicBezTo>
                  <a:cubicBezTo>
                    <a:pt x="3032" y="197"/>
                    <a:pt x="3035" y="198"/>
                    <a:pt x="3039" y="198"/>
                  </a:cubicBezTo>
                  <a:cubicBezTo>
                    <a:pt x="3042" y="198"/>
                    <a:pt x="3045" y="197"/>
                    <a:pt x="3049" y="196"/>
                  </a:cubicBezTo>
                  <a:cubicBezTo>
                    <a:pt x="3054" y="198"/>
                    <a:pt x="3056" y="203"/>
                    <a:pt x="3063" y="204"/>
                  </a:cubicBezTo>
                  <a:cubicBezTo>
                    <a:pt x="3063" y="204"/>
                    <a:pt x="3063" y="204"/>
                    <a:pt x="3063" y="204"/>
                  </a:cubicBezTo>
                  <a:cubicBezTo>
                    <a:pt x="3065" y="204"/>
                    <a:pt x="3067" y="203"/>
                    <a:pt x="3068" y="202"/>
                  </a:cubicBezTo>
                  <a:cubicBezTo>
                    <a:pt x="3069" y="201"/>
                    <a:pt x="3070" y="200"/>
                    <a:pt x="3073" y="200"/>
                  </a:cubicBezTo>
                  <a:cubicBezTo>
                    <a:pt x="3073" y="200"/>
                    <a:pt x="3073" y="200"/>
                    <a:pt x="3074" y="200"/>
                  </a:cubicBezTo>
                  <a:cubicBezTo>
                    <a:pt x="3085" y="204"/>
                    <a:pt x="3080" y="212"/>
                    <a:pt x="3082" y="221"/>
                  </a:cubicBezTo>
                  <a:cubicBezTo>
                    <a:pt x="3082" y="223"/>
                    <a:pt x="3086" y="227"/>
                    <a:pt x="3088" y="230"/>
                  </a:cubicBezTo>
                  <a:cubicBezTo>
                    <a:pt x="3090" y="233"/>
                    <a:pt x="3092" y="238"/>
                    <a:pt x="3094" y="240"/>
                  </a:cubicBezTo>
                  <a:cubicBezTo>
                    <a:pt x="3097" y="243"/>
                    <a:pt x="3100" y="245"/>
                    <a:pt x="3103" y="245"/>
                  </a:cubicBezTo>
                  <a:cubicBezTo>
                    <a:pt x="3108" y="245"/>
                    <a:pt x="3112" y="239"/>
                    <a:pt x="3111" y="229"/>
                  </a:cubicBezTo>
                  <a:cubicBezTo>
                    <a:pt x="3109" y="220"/>
                    <a:pt x="3096" y="199"/>
                    <a:pt x="3097" y="191"/>
                  </a:cubicBezTo>
                  <a:cubicBezTo>
                    <a:pt x="3099" y="180"/>
                    <a:pt x="3115" y="172"/>
                    <a:pt x="3123" y="167"/>
                  </a:cubicBezTo>
                  <a:cubicBezTo>
                    <a:pt x="3130" y="163"/>
                    <a:pt x="3134" y="156"/>
                    <a:pt x="3145" y="153"/>
                  </a:cubicBezTo>
                  <a:cubicBezTo>
                    <a:pt x="3144" y="143"/>
                    <a:pt x="3149" y="139"/>
                    <a:pt x="3150" y="131"/>
                  </a:cubicBezTo>
                  <a:cubicBezTo>
                    <a:pt x="3142" y="125"/>
                    <a:pt x="3147" y="114"/>
                    <a:pt x="3152" y="107"/>
                  </a:cubicBezTo>
                  <a:cubicBezTo>
                    <a:pt x="3152" y="107"/>
                    <a:pt x="3152" y="107"/>
                    <a:pt x="3152" y="107"/>
                  </a:cubicBezTo>
                  <a:cubicBezTo>
                    <a:pt x="3153" y="107"/>
                    <a:pt x="3154" y="106"/>
                    <a:pt x="3155" y="106"/>
                  </a:cubicBezTo>
                  <a:cubicBezTo>
                    <a:pt x="3156" y="106"/>
                    <a:pt x="3157" y="106"/>
                    <a:pt x="3159" y="106"/>
                  </a:cubicBezTo>
                  <a:cubicBezTo>
                    <a:pt x="3159" y="106"/>
                    <a:pt x="3160" y="106"/>
                    <a:pt x="3160" y="106"/>
                  </a:cubicBezTo>
                  <a:cubicBezTo>
                    <a:pt x="3166" y="97"/>
                    <a:pt x="3177" y="90"/>
                    <a:pt x="3190" y="88"/>
                  </a:cubicBezTo>
                  <a:cubicBezTo>
                    <a:pt x="3191" y="88"/>
                    <a:pt x="3192" y="88"/>
                    <a:pt x="3193" y="88"/>
                  </a:cubicBezTo>
                  <a:cubicBezTo>
                    <a:pt x="3195" y="88"/>
                    <a:pt x="3196" y="88"/>
                    <a:pt x="3198" y="88"/>
                  </a:cubicBezTo>
                  <a:cubicBezTo>
                    <a:pt x="3199" y="88"/>
                    <a:pt x="3200" y="88"/>
                    <a:pt x="3202" y="88"/>
                  </a:cubicBezTo>
                  <a:cubicBezTo>
                    <a:pt x="3206" y="88"/>
                    <a:pt x="3209" y="88"/>
                    <a:pt x="3211" y="84"/>
                  </a:cubicBezTo>
                  <a:cubicBezTo>
                    <a:pt x="3211" y="78"/>
                    <a:pt x="3202" y="79"/>
                    <a:pt x="3201" y="74"/>
                  </a:cubicBezTo>
                  <a:cubicBezTo>
                    <a:pt x="3205" y="67"/>
                    <a:pt x="3211" y="59"/>
                    <a:pt x="3221" y="57"/>
                  </a:cubicBezTo>
                  <a:cubicBezTo>
                    <a:pt x="3223" y="56"/>
                    <a:pt x="3224" y="56"/>
                    <a:pt x="3226" y="56"/>
                  </a:cubicBezTo>
                  <a:cubicBezTo>
                    <a:pt x="3226" y="56"/>
                    <a:pt x="3227" y="56"/>
                    <a:pt x="3227" y="56"/>
                  </a:cubicBezTo>
                  <a:cubicBezTo>
                    <a:pt x="3227" y="56"/>
                    <a:pt x="3227" y="56"/>
                    <a:pt x="3227" y="56"/>
                  </a:cubicBezTo>
                  <a:cubicBezTo>
                    <a:pt x="3229" y="56"/>
                    <a:pt x="3231" y="56"/>
                    <a:pt x="3232" y="56"/>
                  </a:cubicBezTo>
                  <a:cubicBezTo>
                    <a:pt x="3238" y="54"/>
                    <a:pt x="3241" y="50"/>
                    <a:pt x="3246" y="50"/>
                  </a:cubicBezTo>
                  <a:cubicBezTo>
                    <a:pt x="3246" y="50"/>
                    <a:pt x="3247" y="50"/>
                    <a:pt x="3248" y="50"/>
                  </a:cubicBezTo>
                  <a:cubicBezTo>
                    <a:pt x="3246" y="54"/>
                    <a:pt x="3245" y="57"/>
                    <a:pt x="3244" y="60"/>
                  </a:cubicBezTo>
                  <a:cubicBezTo>
                    <a:pt x="3248" y="64"/>
                    <a:pt x="3249" y="70"/>
                    <a:pt x="3257" y="71"/>
                  </a:cubicBezTo>
                  <a:cubicBezTo>
                    <a:pt x="3264" y="67"/>
                    <a:pt x="3264" y="57"/>
                    <a:pt x="3272" y="54"/>
                  </a:cubicBezTo>
                  <a:cubicBezTo>
                    <a:pt x="3273" y="54"/>
                    <a:pt x="3274" y="54"/>
                    <a:pt x="3275" y="54"/>
                  </a:cubicBezTo>
                  <a:cubicBezTo>
                    <a:pt x="3287" y="54"/>
                    <a:pt x="3294" y="50"/>
                    <a:pt x="3299" y="45"/>
                  </a:cubicBezTo>
                  <a:cubicBezTo>
                    <a:pt x="3308" y="45"/>
                    <a:pt x="3318" y="41"/>
                    <a:pt x="3316" y="34"/>
                  </a:cubicBezTo>
                  <a:cubicBezTo>
                    <a:pt x="3310" y="33"/>
                    <a:pt x="3302" y="30"/>
                    <a:pt x="3297" y="30"/>
                  </a:cubicBezTo>
                  <a:cubicBezTo>
                    <a:pt x="3293" y="32"/>
                    <a:pt x="3294" y="38"/>
                    <a:pt x="3291" y="41"/>
                  </a:cubicBezTo>
                  <a:cubicBezTo>
                    <a:pt x="3290" y="41"/>
                    <a:pt x="3289" y="41"/>
                    <a:pt x="3288" y="41"/>
                  </a:cubicBezTo>
                  <a:cubicBezTo>
                    <a:pt x="3273" y="41"/>
                    <a:pt x="3259" y="34"/>
                    <a:pt x="3257" y="21"/>
                  </a:cubicBezTo>
                  <a:cubicBezTo>
                    <a:pt x="3256" y="21"/>
                    <a:pt x="3255" y="21"/>
                    <a:pt x="3254" y="21"/>
                  </a:cubicBezTo>
                  <a:cubicBezTo>
                    <a:pt x="3254" y="21"/>
                    <a:pt x="3253" y="21"/>
                    <a:pt x="3252" y="21"/>
                  </a:cubicBezTo>
                  <a:cubicBezTo>
                    <a:pt x="3252" y="21"/>
                    <a:pt x="3251" y="21"/>
                    <a:pt x="3250" y="21"/>
                  </a:cubicBezTo>
                  <a:cubicBezTo>
                    <a:pt x="3249" y="21"/>
                    <a:pt x="3248" y="21"/>
                    <a:pt x="3248" y="19"/>
                  </a:cubicBezTo>
                  <a:cubicBezTo>
                    <a:pt x="3250" y="11"/>
                    <a:pt x="3267" y="18"/>
                    <a:pt x="3267" y="7"/>
                  </a:cubicBezTo>
                  <a:cubicBezTo>
                    <a:pt x="3263" y="4"/>
                    <a:pt x="3258" y="4"/>
                    <a:pt x="3254" y="4"/>
                  </a:cubicBezTo>
                  <a:cubicBezTo>
                    <a:pt x="3243" y="4"/>
                    <a:pt x="3231" y="11"/>
                    <a:pt x="3224" y="16"/>
                  </a:cubicBezTo>
                  <a:cubicBezTo>
                    <a:pt x="3212" y="24"/>
                    <a:pt x="3202" y="36"/>
                    <a:pt x="3188" y="36"/>
                  </a:cubicBezTo>
                  <a:cubicBezTo>
                    <a:pt x="3187" y="36"/>
                    <a:pt x="3187" y="36"/>
                    <a:pt x="3186" y="36"/>
                  </a:cubicBezTo>
                  <a:cubicBezTo>
                    <a:pt x="3186" y="28"/>
                    <a:pt x="3196" y="28"/>
                    <a:pt x="3203" y="25"/>
                  </a:cubicBezTo>
                  <a:cubicBezTo>
                    <a:pt x="3212" y="16"/>
                    <a:pt x="3223" y="8"/>
                    <a:pt x="3233" y="0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2" charset="-122"/>
                <a:cs typeface="+mn-cs"/>
              </a:endParaRPr>
            </a:p>
          </p:txBody>
        </p:sp>
      </p:grpSp>
      <p:sp>
        <p:nvSpPr>
          <p:cNvPr id="1027" name="标题占位符 1"/>
          <p:cNvSpPr>
            <a:spLocks noGrp="1"/>
          </p:cNvSpPr>
          <p:nvPr>
            <p:ph type="title"/>
          </p:nvPr>
        </p:nvSpPr>
        <p:spPr>
          <a:xfrm>
            <a:off x="628715" y="366713"/>
            <a:ext cx="7886331" cy="1323975"/>
          </a:xfrm>
          <a:prstGeom prst="rect">
            <a:avLst/>
          </a:prstGeom>
          <a:noFill/>
          <a:ln w="9525">
            <a:noFill/>
          </a:ln>
        </p:spPr>
        <p:txBody>
          <a:bodyPr lIns="121880" tIns="60940" rIns="121880" bIns="60940"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8" name="文本占位符 2"/>
          <p:cNvSpPr>
            <a:spLocks noGrp="1"/>
          </p:cNvSpPr>
          <p:nvPr>
            <p:ph type="body" idx="1"/>
          </p:nvPr>
        </p:nvSpPr>
        <p:spPr>
          <a:xfrm>
            <a:off x="628715" y="1825625"/>
            <a:ext cx="7886331" cy="4351338"/>
          </a:xfrm>
          <a:prstGeom prst="rect">
            <a:avLst/>
          </a:prstGeom>
          <a:noFill/>
          <a:ln w="9525">
            <a:noFill/>
          </a:ln>
        </p:spPr>
        <p:txBody>
          <a:bodyPr lIns="121880" tIns="60940" rIns="121880" bIns="60940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random/>
  </p:transition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171450" indent="-171450" algn="l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800">
          <a:solidFill>
            <a:schemeClr val="tx1"/>
          </a:solidFill>
          <a:latin typeface="+mn-lt"/>
          <a:ea typeface="+mn-ea"/>
        </a:defRPr>
      </a:lvl2pPr>
      <a:lvl3pPr marL="8572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>
          <a:solidFill>
            <a:schemeClr val="tx1"/>
          </a:solidFill>
          <a:latin typeface="+mn-lt"/>
          <a:ea typeface="+mn-ea"/>
        </a:defRPr>
      </a:lvl3pPr>
      <a:lvl4pPr marL="12001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275">
          <a:solidFill>
            <a:schemeClr val="tx1"/>
          </a:solidFill>
          <a:latin typeface="+mn-lt"/>
          <a:ea typeface="+mn-ea"/>
        </a:defRPr>
      </a:lvl4pPr>
      <a:lvl5pPr marL="15430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275">
          <a:solidFill>
            <a:schemeClr val="tx1"/>
          </a:solidFill>
          <a:latin typeface="+mn-lt"/>
          <a:ea typeface="+mn-ea"/>
        </a:defRPr>
      </a:lvl5pPr>
      <a:lvl6pPr marL="1885950" indent="-171450" algn="l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275">
          <a:solidFill>
            <a:schemeClr val="tx1"/>
          </a:solidFill>
          <a:latin typeface="+mn-lt"/>
          <a:ea typeface="+mn-ea"/>
        </a:defRPr>
      </a:lvl6pPr>
      <a:lvl7pPr marL="2228850" indent="-171450" algn="l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275">
          <a:solidFill>
            <a:schemeClr val="tx1"/>
          </a:solidFill>
          <a:latin typeface="+mn-lt"/>
          <a:ea typeface="+mn-ea"/>
        </a:defRPr>
      </a:lvl7pPr>
      <a:lvl8pPr marL="2571750" indent="-171450" algn="l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275">
          <a:solidFill>
            <a:schemeClr val="tx1"/>
          </a:solidFill>
          <a:latin typeface="+mn-lt"/>
          <a:ea typeface="+mn-ea"/>
        </a:defRPr>
      </a:lvl8pPr>
      <a:lvl9pPr marL="2914650" indent="-171450" algn="l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275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9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406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buFontTx/>
              <a:buNone/>
              <a:defRPr sz="1400"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06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buFontTx/>
              <a:buNone/>
              <a:defRPr sz="1400"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06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Tx/>
              <a:buNone/>
              <a:defRPr sz="1400" b="0"/>
            </a:lvl1pPr>
          </a:lstStyle>
          <a:p>
            <a:pPr>
              <a:defRPr/>
            </a:pPr>
            <a:fld id="{B9954D67-322E-4BF7-8ED3-69742832CABA}" type="slidenum">
              <a:rPr lang="en-US" altLang="zh-CN"/>
            </a:fld>
            <a:endParaRPr lang="en-US" altLang="zh-CN"/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2057" name="Text Box 10"/>
          <p:cNvSpPr txBox="1">
            <a:spLocks noChangeArrowheads="1"/>
          </p:cNvSpPr>
          <p:nvPr/>
        </p:nvSpPr>
        <p:spPr bwMode="auto">
          <a:xfrm>
            <a:off x="5508625" y="350838"/>
            <a:ext cx="2879725" cy="366712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800">
                <a:solidFill>
                  <a:srgbClr val="FFFF00"/>
                </a:solidFill>
                <a:ea typeface="微软雅黑" panose="020B0503020204020204" pitchFamily="34" charset="-122"/>
                <a:sym typeface="+mn-ea"/>
              </a:rPr>
              <a:t>亚洲及欧洲</a:t>
            </a:r>
            <a:endParaRPr lang="zh-CN" altLang="en-US" sz="1800">
              <a:solidFill>
                <a:srgbClr val="FFFF00"/>
              </a:solidFill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34" name="Picture 11" descr="j0432678[1]">
            <a:hlinkClick r:id="" action="ppaction://hlinkshowjump?jump=lastslideviewed" highlightClick="1"/>
          </p:cNvPr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115888"/>
            <a:ext cx="6445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5" name="Picture 12" descr="j0432680[1]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15888"/>
            <a:ext cx="6445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6" name="Picture 14" descr="卡通图片01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350" y="0"/>
            <a:ext cx="75565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3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6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7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8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9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9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0.jpe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44.png"/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image" Target="../media/image41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audio1.wav"/><Relationship Id="rId1" Type="http://schemas.openxmlformats.org/officeDocument/2006/relationships/image" Target="../media/image45.jpe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9.xml"/><Relationship Id="rId4" Type="http://schemas.openxmlformats.org/officeDocument/2006/relationships/tags" Target="../tags/tag2.xml"/><Relationship Id="rId3" Type="http://schemas.openxmlformats.org/officeDocument/2006/relationships/image" Target="../media/image45.jpeg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45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9.jpeg"/><Relationship Id="rId1" Type="http://schemas.openxmlformats.org/officeDocument/2006/relationships/image" Target="../media/image4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0.jpeg"/><Relationship Id="rId1" Type="http://schemas.openxmlformats.org/officeDocument/2006/relationships/tags" Target="../tags/tag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2.jpeg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1.jpeg"/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7.jpeg"/><Relationship Id="rId1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9.jpeg"/><Relationship Id="rId1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62147" name="图片 262146" descr="12005589174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945" y="441325"/>
            <a:ext cx="3036570" cy="45904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540" y="1000125"/>
            <a:ext cx="3602355" cy="25717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10" y="4991735"/>
            <a:ext cx="2778125" cy="186626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9895" y="1257935"/>
            <a:ext cx="2357755" cy="23577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9930" y="4622165"/>
            <a:ext cx="3323590" cy="21151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3520" y="4197350"/>
            <a:ext cx="2660650" cy="2660650"/>
          </a:xfrm>
          <a:prstGeom prst="rect">
            <a:avLst/>
          </a:prstGeom>
        </p:spPr>
      </p:pic>
      <p:sp>
        <p:nvSpPr>
          <p:cNvPr id="279572" name="文本框 279571"/>
          <p:cNvSpPr txBox="1"/>
          <p:nvPr/>
        </p:nvSpPr>
        <p:spPr>
          <a:xfrm>
            <a:off x="1798638" y="3739833"/>
            <a:ext cx="7345362" cy="457200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>
            <a:spAutoFit/>
          </a:bodyPr>
          <a:p>
            <a:pPr lvl="0" algn="ctr">
              <a:spcBef>
                <a:spcPct val="50000"/>
              </a:spcBef>
            </a:pPr>
            <a:r>
              <a:rPr lang="zh-CN" altLang="en-US" sz="2400" b="1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你认识它们吗？你知道它们分布在世界什么地区吗？</a:t>
            </a:r>
            <a:endParaRPr lang="zh-CN" altLang="en-US" sz="2400" b="1">
              <a:solidFill>
                <a:srgbClr val="3333FF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8772" name="图片 28877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16238" y="1439863"/>
            <a:ext cx="5915025" cy="443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88773" name="文本框 288772"/>
          <p:cNvSpPr txBox="1"/>
          <p:nvPr/>
        </p:nvSpPr>
        <p:spPr>
          <a:xfrm>
            <a:off x="250825" y="1844675"/>
            <a:ext cx="2447925" cy="3292475"/>
          </a:xfrm>
          <a:prstGeom prst="rect">
            <a:avLst/>
          </a:prstGeom>
          <a:solidFill>
            <a:srgbClr val="FFCCFF"/>
          </a:solidFill>
          <a:ln w="9525">
            <a:noFill/>
          </a:ln>
        </p:spPr>
        <p:txBody>
          <a:bodyPr>
            <a:spAutoFit/>
          </a:bodyPr>
          <a:p>
            <a:pPr lvl="0">
              <a:lnSpc>
                <a:spcPct val="125000"/>
              </a:lnSpc>
            </a:pPr>
            <a:r>
              <a:rPr lang="en-US" altLang="zh-CN" sz="2400" b="1" dirty="0">
                <a:latin typeface="Times New Roman" panose="02020603050405020304" pitchFamily="18" charset="0"/>
                <a:ea typeface="仿宋_GB2312" pitchFamily="49" charset="-122"/>
              </a:rPr>
              <a:t>        </a:t>
            </a:r>
            <a:r>
              <a:rPr lang="zh-CN" altLang="en-US" sz="2400" b="1" dirty="0">
                <a:latin typeface="Times New Roman" panose="02020603050405020304" pitchFamily="18" charset="0"/>
                <a:ea typeface="仿宋_GB2312" pitchFamily="49" charset="-122"/>
              </a:rPr>
              <a:t>瑞典利用本国的优质铁矿石和廉价的水电，冶炼优质钢材，造船业、汽车和机器制造来等在国际上享有盛誉。</a:t>
            </a:r>
            <a:endParaRPr lang="zh-CN" altLang="en-US" sz="2400" b="1" dirty="0">
              <a:latin typeface="Times New Roman" panose="02020603050405020304" pitchFamily="18" charset="0"/>
              <a:ea typeface="仿宋_GB2312" pitchFamily="49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3415" name="图片 273414"/>
          <p:cNvPicPr>
            <a:picLocks noChangeAspect="1"/>
          </p:cNvPicPr>
          <p:nvPr/>
        </p:nvPicPr>
        <p:blipFill>
          <a:blip r:embed="rId1"/>
          <a:srcRect b="10114"/>
          <a:stretch>
            <a:fillRect/>
          </a:stretch>
        </p:blipFill>
        <p:spPr>
          <a:xfrm>
            <a:off x="0" y="692150"/>
            <a:ext cx="9144000" cy="6165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3416" name="文本框 273415"/>
          <p:cNvSpPr txBox="1"/>
          <p:nvPr/>
        </p:nvSpPr>
        <p:spPr>
          <a:xfrm>
            <a:off x="3995738" y="6308725"/>
            <a:ext cx="1717675" cy="3968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 anchor="t">
            <a:spAutoFit/>
          </a:bodyPr>
          <a:p>
            <a:pPr lvl="0"/>
            <a:r>
              <a:rPr lang="zh-CN" altLang="en-US" sz="2000" b="1" dirty="0">
                <a:latin typeface="Arial" panose="020B0604020202020204" pitchFamily="34" charset="0"/>
                <a:ea typeface="黑体" panose="02010609060101010101" pitchFamily="2" charset="-122"/>
              </a:rPr>
              <a:t>挪威午夜太阳</a:t>
            </a:r>
            <a:endParaRPr lang="zh-CN" altLang="en-US" sz="2000" b="1" dirty="0"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9074" name="图片 259073" descr="斯堪的纳维亚山脉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6825" y="723900"/>
            <a:ext cx="4052888" cy="2684463"/>
          </a:xfrm>
          <a:prstGeom prst="rect">
            <a:avLst/>
          </a:prstGeom>
          <a:noFill/>
          <a:ln w="25400" cap="flat" cmpd="sng">
            <a:solidFill>
              <a:srgbClr val="008000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259075" name="文本框 259074"/>
          <p:cNvSpPr txBox="1"/>
          <p:nvPr/>
        </p:nvSpPr>
        <p:spPr>
          <a:xfrm>
            <a:off x="611188" y="1196975"/>
            <a:ext cx="3886200" cy="1920875"/>
          </a:xfrm>
          <a:prstGeom prst="rect">
            <a:avLst/>
          </a:prstGeom>
          <a:solidFill>
            <a:srgbClr val="FFCCFF"/>
          </a:solidFill>
          <a:ln w="9525">
            <a:noFill/>
          </a:ln>
        </p:spPr>
        <p:txBody>
          <a:bodyPr>
            <a:spAutoFit/>
          </a:bodyPr>
          <a:p>
            <a:pPr lvl="0">
              <a:lnSpc>
                <a:spcPct val="125000"/>
              </a:lnSpc>
            </a:pPr>
            <a:r>
              <a:rPr lang="en-US" altLang="zh-CN" sz="2400" b="1" dirty="0">
                <a:latin typeface="仿宋_GB2312" pitchFamily="49" charset="-122"/>
                <a:ea typeface="仿宋_GB2312" pitchFamily="49" charset="-122"/>
              </a:rPr>
              <a:t>    </a:t>
            </a:r>
            <a:r>
              <a:rPr lang="zh-CN" altLang="en-US" sz="2400" b="1" dirty="0">
                <a:latin typeface="仿宋_GB2312" pitchFamily="49" charset="-122"/>
                <a:ea typeface="仿宋_GB2312" pitchFamily="49" charset="-122"/>
              </a:rPr>
              <a:t>挪威的海洋渔业发达，人均水产品产量居世界首位，同时挪威拥有丰富的海上石油资源</a:t>
            </a:r>
            <a:endParaRPr lang="zh-CN" altLang="en-US" sz="2400" b="1">
              <a:latin typeface="仿宋_GB2312" pitchFamily="49" charset="-122"/>
              <a:ea typeface="仿宋_GB2312" pitchFamily="49" charset="-122"/>
            </a:endParaRPr>
          </a:p>
        </p:txBody>
      </p:sp>
      <p:pic>
        <p:nvPicPr>
          <p:cNvPr id="259076" name="图片 259075"/>
          <p:cNvPicPr>
            <a:picLocks noChangeAspect="1"/>
          </p:cNvPicPr>
          <p:nvPr/>
        </p:nvPicPr>
        <p:blipFill>
          <a:blip r:embed="rId2"/>
          <a:srcRect b="4982"/>
          <a:stretch>
            <a:fillRect/>
          </a:stretch>
        </p:blipFill>
        <p:spPr>
          <a:xfrm>
            <a:off x="5105400" y="3454400"/>
            <a:ext cx="3997325" cy="3403600"/>
          </a:xfrm>
          <a:prstGeom prst="rect">
            <a:avLst/>
          </a:prstGeom>
          <a:noFill/>
          <a:ln w="25400" cap="flat" cmpd="sng">
            <a:solidFill>
              <a:srgbClr val="008000"/>
            </a:solidFill>
            <a:prstDash val="solid"/>
            <a:miter/>
            <a:headEnd type="none" w="med" len="med"/>
            <a:tailEnd type="none" w="med" len="med"/>
          </a:ln>
        </p:spPr>
      </p:pic>
      <p:pic>
        <p:nvPicPr>
          <p:cNvPr id="259077" name="图片 259076"/>
          <p:cNvPicPr>
            <a:picLocks noChangeAspect="1"/>
          </p:cNvPicPr>
          <p:nvPr/>
        </p:nvPicPr>
        <p:blipFill>
          <a:blip r:embed="rId3"/>
          <a:srcRect b="6026"/>
          <a:stretch>
            <a:fillRect/>
          </a:stretch>
        </p:blipFill>
        <p:spPr>
          <a:xfrm>
            <a:off x="76200" y="3463925"/>
            <a:ext cx="4968875" cy="3397250"/>
          </a:xfrm>
          <a:prstGeom prst="rect">
            <a:avLst/>
          </a:prstGeom>
          <a:noFill/>
          <a:ln w="25400" cap="flat" cmpd="sng">
            <a:solidFill>
              <a:srgbClr val="008000"/>
            </a:solidFill>
            <a:prstDash val="solid"/>
            <a:miter/>
            <a:headEnd type="none" w="med" len="med"/>
            <a:tailEnd type="none" w="med" len="med"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9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9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9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9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9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9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90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9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9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1602" name="文本框 281601"/>
          <p:cNvSpPr txBox="1"/>
          <p:nvPr/>
        </p:nvSpPr>
        <p:spPr>
          <a:xfrm>
            <a:off x="-317" y="672783"/>
            <a:ext cx="8278812" cy="1014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>
              <a:lnSpc>
                <a:spcPct val="125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  </a:t>
            </a: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欧洲西部各国的</a:t>
            </a:r>
            <a:r>
              <a:rPr lang="zh-CN" altLang="en-US" sz="2400" b="1" u="sng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面积均不大，且多人口很少、面积很小</a:t>
            </a: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的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“袖珍国”</a:t>
            </a: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。</a:t>
            </a:r>
            <a:endParaRPr lang="zh-CN" altLang="en-US" sz="2400" b="1" dirty="0">
              <a:solidFill>
                <a:schemeClr val="accent2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281603" name="文本框 281602"/>
          <p:cNvSpPr txBox="1"/>
          <p:nvPr/>
        </p:nvSpPr>
        <p:spPr>
          <a:xfrm>
            <a:off x="142875" y="2060575"/>
            <a:ext cx="2700338" cy="32924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>
              <a:lnSpc>
                <a:spcPct val="125000"/>
              </a:lnSpc>
            </a:pPr>
            <a:r>
              <a:rPr lang="en-US" altLang="zh-CN" sz="2400" b="1" dirty="0">
                <a:solidFill>
                  <a:srgbClr val="000099"/>
                </a:solidFill>
                <a:latin typeface="Tahoma" panose="020B0604030504040204" pitchFamily="34" charset="0"/>
                <a:ea typeface="楷体_GB2312" pitchFamily="49" charset="-122"/>
              </a:rPr>
              <a:t>    </a:t>
            </a:r>
            <a:r>
              <a:rPr lang="zh-CN" altLang="en-US" sz="2400" b="1" dirty="0">
                <a:solidFill>
                  <a:srgbClr val="000099"/>
                </a:solidFill>
                <a:latin typeface="Tahoma" panose="020B0604030504040204" pitchFamily="34" charset="0"/>
                <a:ea typeface="楷体_GB2312" pitchFamily="49" charset="-122"/>
              </a:rPr>
              <a:t>读图，看谁找到的“袖珍国”多，找得快。</a:t>
            </a:r>
            <a:endParaRPr lang="zh-CN" altLang="en-US" sz="2400" b="1" dirty="0">
              <a:solidFill>
                <a:srgbClr val="000099"/>
              </a:solidFill>
              <a:latin typeface="Tahoma" panose="020B0604030504040204" pitchFamily="34" charset="0"/>
              <a:ea typeface="楷体_GB2312" pitchFamily="49" charset="-122"/>
            </a:endParaRPr>
          </a:p>
          <a:p>
            <a:pPr lvl="0">
              <a:lnSpc>
                <a:spcPct val="125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安道尔、卢森堡、摩纳哥、梵蒂冈、圣马力诺、马耳他等等。</a:t>
            </a:r>
            <a:endParaRPr lang="zh-CN" altLang="en-US" sz="2400" b="1" dirty="0">
              <a:solidFill>
                <a:srgbClr val="FF0000"/>
              </a:solidFill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pic>
        <p:nvPicPr>
          <p:cNvPr id="281607" name="图片 281606" descr="7-31"/>
          <p:cNvPicPr>
            <a:picLocks noChangeAspect="1"/>
          </p:cNvPicPr>
          <p:nvPr/>
        </p:nvPicPr>
        <p:blipFill>
          <a:blip r:embed="rId1"/>
          <a:srcRect l="2641" t="4558" r="3621" b="3477"/>
          <a:stretch>
            <a:fillRect/>
          </a:stretch>
        </p:blipFill>
        <p:spPr>
          <a:xfrm>
            <a:off x="2843213" y="1536383"/>
            <a:ext cx="6121400" cy="49847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任意多边形 2"/>
          <p:cNvSpPr/>
          <p:nvPr/>
        </p:nvSpPr>
        <p:spPr>
          <a:xfrm>
            <a:off x="4538345" y="4445000"/>
            <a:ext cx="478155" cy="266700"/>
          </a:xfrm>
          <a:custGeom>
            <a:avLst/>
            <a:gdLst>
              <a:gd name="connisteX0" fmla="*/ 318578 w 477914"/>
              <a:gd name="connsiteY0" fmla="*/ 50826 h 266877"/>
              <a:gd name="connisteX1" fmla="*/ 248728 w 477914"/>
              <a:gd name="connsiteY1" fmla="*/ 26 h 266877"/>
              <a:gd name="connisteX2" fmla="*/ 178878 w 477914"/>
              <a:gd name="connsiteY2" fmla="*/ 57176 h 266877"/>
              <a:gd name="connisteX3" fmla="*/ 109028 w 477914"/>
              <a:gd name="connsiteY3" fmla="*/ 95276 h 266877"/>
              <a:gd name="connisteX4" fmla="*/ 39178 w 477914"/>
              <a:gd name="connsiteY4" fmla="*/ 107976 h 266877"/>
              <a:gd name="connisteX5" fmla="*/ 1078 w 477914"/>
              <a:gd name="connsiteY5" fmla="*/ 184176 h 266877"/>
              <a:gd name="connisteX6" fmla="*/ 70928 w 477914"/>
              <a:gd name="connsiteY6" fmla="*/ 228626 h 266877"/>
              <a:gd name="connisteX7" fmla="*/ 140778 w 477914"/>
              <a:gd name="connsiteY7" fmla="*/ 247676 h 266877"/>
              <a:gd name="connisteX8" fmla="*/ 210628 w 477914"/>
              <a:gd name="connsiteY8" fmla="*/ 254026 h 266877"/>
              <a:gd name="connisteX9" fmla="*/ 280478 w 477914"/>
              <a:gd name="connsiteY9" fmla="*/ 254026 h 266877"/>
              <a:gd name="connisteX10" fmla="*/ 350328 w 477914"/>
              <a:gd name="connsiteY10" fmla="*/ 260376 h 266877"/>
              <a:gd name="connisteX11" fmla="*/ 426528 w 477914"/>
              <a:gd name="connsiteY11" fmla="*/ 260376 h 266877"/>
              <a:gd name="connisteX12" fmla="*/ 477328 w 477914"/>
              <a:gd name="connsiteY12" fmla="*/ 190526 h 266877"/>
              <a:gd name="connisteX13" fmla="*/ 445578 w 477914"/>
              <a:gd name="connsiteY13" fmla="*/ 120676 h 266877"/>
              <a:gd name="connisteX14" fmla="*/ 375728 w 477914"/>
              <a:gd name="connsiteY14" fmla="*/ 76226 h 266877"/>
              <a:gd name="connisteX15" fmla="*/ 305878 w 477914"/>
              <a:gd name="connsiteY15" fmla="*/ 38126 h 266877"/>
              <a:gd name="connisteX16" fmla="*/ 318578 w 477914"/>
              <a:gd name="connsiteY16" fmla="*/ 50826 h 26687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</a:cxnLst>
            <a:rect l="l" t="t" r="r" b="b"/>
            <a:pathLst>
              <a:path w="477915" h="266878">
                <a:moveTo>
                  <a:pt x="318578" y="50827"/>
                </a:moveTo>
                <a:cubicBezTo>
                  <a:pt x="307148" y="43207"/>
                  <a:pt x="276668" y="-1243"/>
                  <a:pt x="248728" y="27"/>
                </a:cubicBezTo>
                <a:cubicBezTo>
                  <a:pt x="220788" y="1297"/>
                  <a:pt x="206818" y="38127"/>
                  <a:pt x="178878" y="57177"/>
                </a:cubicBezTo>
                <a:cubicBezTo>
                  <a:pt x="150938" y="76227"/>
                  <a:pt x="136968" y="85117"/>
                  <a:pt x="109028" y="95277"/>
                </a:cubicBezTo>
                <a:cubicBezTo>
                  <a:pt x="81088" y="105437"/>
                  <a:pt x="60768" y="90197"/>
                  <a:pt x="39178" y="107977"/>
                </a:cubicBezTo>
                <a:cubicBezTo>
                  <a:pt x="17588" y="125757"/>
                  <a:pt x="-5272" y="160047"/>
                  <a:pt x="1078" y="184177"/>
                </a:cubicBezTo>
                <a:cubicBezTo>
                  <a:pt x="7428" y="208307"/>
                  <a:pt x="42988" y="215927"/>
                  <a:pt x="70928" y="228627"/>
                </a:cubicBezTo>
                <a:cubicBezTo>
                  <a:pt x="98868" y="241327"/>
                  <a:pt x="112838" y="242597"/>
                  <a:pt x="140778" y="247677"/>
                </a:cubicBezTo>
                <a:cubicBezTo>
                  <a:pt x="168718" y="252757"/>
                  <a:pt x="182688" y="252757"/>
                  <a:pt x="210628" y="254027"/>
                </a:cubicBezTo>
                <a:cubicBezTo>
                  <a:pt x="238568" y="255297"/>
                  <a:pt x="252538" y="252757"/>
                  <a:pt x="280478" y="254027"/>
                </a:cubicBezTo>
                <a:cubicBezTo>
                  <a:pt x="308418" y="255297"/>
                  <a:pt x="321118" y="259107"/>
                  <a:pt x="350328" y="260377"/>
                </a:cubicBezTo>
                <a:cubicBezTo>
                  <a:pt x="379538" y="261647"/>
                  <a:pt x="401128" y="274347"/>
                  <a:pt x="426528" y="260377"/>
                </a:cubicBezTo>
                <a:cubicBezTo>
                  <a:pt x="451928" y="246407"/>
                  <a:pt x="473518" y="218467"/>
                  <a:pt x="477328" y="190527"/>
                </a:cubicBezTo>
                <a:cubicBezTo>
                  <a:pt x="481138" y="162587"/>
                  <a:pt x="465898" y="143537"/>
                  <a:pt x="445578" y="120677"/>
                </a:cubicBezTo>
                <a:cubicBezTo>
                  <a:pt x="425258" y="97817"/>
                  <a:pt x="403668" y="92737"/>
                  <a:pt x="375728" y="76227"/>
                </a:cubicBezTo>
                <a:cubicBezTo>
                  <a:pt x="347788" y="59717"/>
                  <a:pt x="317308" y="43207"/>
                  <a:pt x="305878" y="38127"/>
                </a:cubicBezTo>
                <a:cubicBezTo>
                  <a:pt x="294448" y="33047"/>
                  <a:pt x="330008" y="58447"/>
                  <a:pt x="318578" y="50827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5110480" y="5073650"/>
            <a:ext cx="326390" cy="279400"/>
          </a:xfrm>
          <a:custGeom>
            <a:avLst/>
            <a:gdLst>
              <a:gd name="connisteX0" fmla="*/ 204143 w 326145"/>
              <a:gd name="connsiteY0" fmla="*/ 10006 h 279273"/>
              <a:gd name="connisteX1" fmla="*/ 134293 w 326145"/>
              <a:gd name="connsiteY1" fmla="*/ 3656 h 279273"/>
              <a:gd name="connisteX2" fmla="*/ 64443 w 326145"/>
              <a:gd name="connsiteY2" fmla="*/ 60806 h 279273"/>
              <a:gd name="connisteX3" fmla="*/ 19993 w 326145"/>
              <a:gd name="connsiteY3" fmla="*/ 130656 h 279273"/>
              <a:gd name="connisteX4" fmla="*/ 943 w 326145"/>
              <a:gd name="connsiteY4" fmla="*/ 200506 h 279273"/>
              <a:gd name="connisteX5" fmla="*/ 13643 w 326145"/>
              <a:gd name="connsiteY5" fmla="*/ 270356 h 279273"/>
              <a:gd name="connisteX6" fmla="*/ 83493 w 326145"/>
              <a:gd name="connsiteY6" fmla="*/ 276706 h 279273"/>
              <a:gd name="connisteX7" fmla="*/ 153343 w 326145"/>
              <a:gd name="connsiteY7" fmla="*/ 276706 h 279273"/>
              <a:gd name="connisteX8" fmla="*/ 229543 w 326145"/>
              <a:gd name="connsiteY8" fmla="*/ 251306 h 279273"/>
              <a:gd name="connisteX9" fmla="*/ 299393 w 326145"/>
              <a:gd name="connsiteY9" fmla="*/ 206856 h 279273"/>
              <a:gd name="connisteX10" fmla="*/ 318443 w 326145"/>
              <a:gd name="connsiteY10" fmla="*/ 137006 h 279273"/>
              <a:gd name="connisteX11" fmla="*/ 318443 w 326145"/>
              <a:gd name="connsiteY11" fmla="*/ 67156 h 279273"/>
              <a:gd name="connisteX12" fmla="*/ 242243 w 326145"/>
              <a:gd name="connsiteY12" fmla="*/ 48106 h 279273"/>
              <a:gd name="connisteX13" fmla="*/ 172393 w 326145"/>
              <a:gd name="connsiteY13" fmla="*/ 48106 h 2792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</a:cxnLst>
            <a:rect l="l" t="t" r="r" b="b"/>
            <a:pathLst>
              <a:path w="326146" h="279274">
                <a:moveTo>
                  <a:pt x="204143" y="10006"/>
                </a:moveTo>
                <a:cubicBezTo>
                  <a:pt x="191443" y="7466"/>
                  <a:pt x="162233" y="-6504"/>
                  <a:pt x="134293" y="3656"/>
                </a:cubicBezTo>
                <a:cubicBezTo>
                  <a:pt x="106353" y="13816"/>
                  <a:pt x="87303" y="35406"/>
                  <a:pt x="64443" y="60806"/>
                </a:cubicBezTo>
                <a:cubicBezTo>
                  <a:pt x="41583" y="86206"/>
                  <a:pt x="32693" y="102716"/>
                  <a:pt x="19993" y="130656"/>
                </a:cubicBezTo>
                <a:cubicBezTo>
                  <a:pt x="7293" y="158596"/>
                  <a:pt x="2213" y="172566"/>
                  <a:pt x="943" y="200506"/>
                </a:cubicBezTo>
                <a:cubicBezTo>
                  <a:pt x="-327" y="228446"/>
                  <a:pt x="-2867" y="255116"/>
                  <a:pt x="13643" y="270356"/>
                </a:cubicBezTo>
                <a:cubicBezTo>
                  <a:pt x="30153" y="285596"/>
                  <a:pt x="55553" y="275436"/>
                  <a:pt x="83493" y="276706"/>
                </a:cubicBezTo>
                <a:cubicBezTo>
                  <a:pt x="111433" y="277976"/>
                  <a:pt x="124133" y="281786"/>
                  <a:pt x="153343" y="276706"/>
                </a:cubicBezTo>
                <a:cubicBezTo>
                  <a:pt x="182553" y="271626"/>
                  <a:pt x="200333" y="265276"/>
                  <a:pt x="229543" y="251306"/>
                </a:cubicBezTo>
                <a:cubicBezTo>
                  <a:pt x="258753" y="237336"/>
                  <a:pt x="281613" y="229716"/>
                  <a:pt x="299393" y="206856"/>
                </a:cubicBezTo>
                <a:cubicBezTo>
                  <a:pt x="317173" y="183996"/>
                  <a:pt x="314633" y="164946"/>
                  <a:pt x="318443" y="137006"/>
                </a:cubicBezTo>
                <a:cubicBezTo>
                  <a:pt x="322253" y="109066"/>
                  <a:pt x="333683" y="84936"/>
                  <a:pt x="318443" y="67156"/>
                </a:cubicBezTo>
                <a:cubicBezTo>
                  <a:pt x="303203" y="49376"/>
                  <a:pt x="271453" y="51916"/>
                  <a:pt x="242243" y="48106"/>
                </a:cubicBezTo>
                <a:cubicBezTo>
                  <a:pt x="213033" y="44296"/>
                  <a:pt x="185093" y="47471"/>
                  <a:pt x="172393" y="48106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5034280" y="6254750"/>
            <a:ext cx="478155" cy="266700"/>
          </a:xfrm>
          <a:custGeom>
            <a:avLst/>
            <a:gdLst>
              <a:gd name="connisteX0" fmla="*/ 318578 w 477914"/>
              <a:gd name="connsiteY0" fmla="*/ 50826 h 266877"/>
              <a:gd name="connisteX1" fmla="*/ 248728 w 477914"/>
              <a:gd name="connsiteY1" fmla="*/ 26 h 266877"/>
              <a:gd name="connisteX2" fmla="*/ 178878 w 477914"/>
              <a:gd name="connsiteY2" fmla="*/ 57176 h 266877"/>
              <a:gd name="connisteX3" fmla="*/ 109028 w 477914"/>
              <a:gd name="connsiteY3" fmla="*/ 95276 h 266877"/>
              <a:gd name="connisteX4" fmla="*/ 39178 w 477914"/>
              <a:gd name="connsiteY4" fmla="*/ 107976 h 266877"/>
              <a:gd name="connisteX5" fmla="*/ 1078 w 477914"/>
              <a:gd name="connsiteY5" fmla="*/ 184176 h 266877"/>
              <a:gd name="connisteX6" fmla="*/ 70928 w 477914"/>
              <a:gd name="connsiteY6" fmla="*/ 228626 h 266877"/>
              <a:gd name="connisteX7" fmla="*/ 140778 w 477914"/>
              <a:gd name="connsiteY7" fmla="*/ 247676 h 266877"/>
              <a:gd name="connisteX8" fmla="*/ 210628 w 477914"/>
              <a:gd name="connsiteY8" fmla="*/ 254026 h 266877"/>
              <a:gd name="connisteX9" fmla="*/ 280478 w 477914"/>
              <a:gd name="connsiteY9" fmla="*/ 254026 h 266877"/>
              <a:gd name="connisteX10" fmla="*/ 350328 w 477914"/>
              <a:gd name="connsiteY10" fmla="*/ 260376 h 266877"/>
              <a:gd name="connisteX11" fmla="*/ 426528 w 477914"/>
              <a:gd name="connsiteY11" fmla="*/ 260376 h 266877"/>
              <a:gd name="connisteX12" fmla="*/ 477328 w 477914"/>
              <a:gd name="connsiteY12" fmla="*/ 190526 h 266877"/>
              <a:gd name="connisteX13" fmla="*/ 445578 w 477914"/>
              <a:gd name="connsiteY13" fmla="*/ 120676 h 266877"/>
              <a:gd name="connisteX14" fmla="*/ 375728 w 477914"/>
              <a:gd name="connsiteY14" fmla="*/ 76226 h 266877"/>
              <a:gd name="connisteX15" fmla="*/ 305878 w 477914"/>
              <a:gd name="connsiteY15" fmla="*/ 38126 h 266877"/>
              <a:gd name="connisteX16" fmla="*/ 318578 w 477914"/>
              <a:gd name="connsiteY16" fmla="*/ 50826 h 26687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</a:cxnLst>
            <a:rect l="l" t="t" r="r" b="b"/>
            <a:pathLst>
              <a:path w="477915" h="266878">
                <a:moveTo>
                  <a:pt x="318578" y="50827"/>
                </a:moveTo>
                <a:cubicBezTo>
                  <a:pt x="307148" y="43207"/>
                  <a:pt x="276668" y="-1243"/>
                  <a:pt x="248728" y="27"/>
                </a:cubicBezTo>
                <a:cubicBezTo>
                  <a:pt x="220788" y="1297"/>
                  <a:pt x="206818" y="38127"/>
                  <a:pt x="178878" y="57177"/>
                </a:cubicBezTo>
                <a:cubicBezTo>
                  <a:pt x="150938" y="76227"/>
                  <a:pt x="136968" y="85117"/>
                  <a:pt x="109028" y="95277"/>
                </a:cubicBezTo>
                <a:cubicBezTo>
                  <a:pt x="81088" y="105437"/>
                  <a:pt x="60768" y="90197"/>
                  <a:pt x="39178" y="107977"/>
                </a:cubicBezTo>
                <a:cubicBezTo>
                  <a:pt x="17588" y="125757"/>
                  <a:pt x="-5272" y="160047"/>
                  <a:pt x="1078" y="184177"/>
                </a:cubicBezTo>
                <a:cubicBezTo>
                  <a:pt x="7428" y="208307"/>
                  <a:pt x="42988" y="215927"/>
                  <a:pt x="70928" y="228627"/>
                </a:cubicBezTo>
                <a:cubicBezTo>
                  <a:pt x="98868" y="241327"/>
                  <a:pt x="112838" y="242597"/>
                  <a:pt x="140778" y="247677"/>
                </a:cubicBezTo>
                <a:cubicBezTo>
                  <a:pt x="168718" y="252757"/>
                  <a:pt x="182688" y="252757"/>
                  <a:pt x="210628" y="254027"/>
                </a:cubicBezTo>
                <a:cubicBezTo>
                  <a:pt x="238568" y="255297"/>
                  <a:pt x="252538" y="252757"/>
                  <a:pt x="280478" y="254027"/>
                </a:cubicBezTo>
                <a:cubicBezTo>
                  <a:pt x="308418" y="255297"/>
                  <a:pt x="321118" y="259107"/>
                  <a:pt x="350328" y="260377"/>
                </a:cubicBezTo>
                <a:cubicBezTo>
                  <a:pt x="379538" y="261647"/>
                  <a:pt x="401128" y="274347"/>
                  <a:pt x="426528" y="260377"/>
                </a:cubicBezTo>
                <a:cubicBezTo>
                  <a:pt x="451928" y="246407"/>
                  <a:pt x="473518" y="218467"/>
                  <a:pt x="477328" y="190527"/>
                </a:cubicBezTo>
                <a:cubicBezTo>
                  <a:pt x="481138" y="162587"/>
                  <a:pt x="465898" y="143537"/>
                  <a:pt x="445578" y="120677"/>
                </a:cubicBezTo>
                <a:cubicBezTo>
                  <a:pt x="425258" y="97817"/>
                  <a:pt x="403668" y="92737"/>
                  <a:pt x="375728" y="76227"/>
                </a:cubicBezTo>
                <a:cubicBezTo>
                  <a:pt x="347788" y="59717"/>
                  <a:pt x="317308" y="43207"/>
                  <a:pt x="305878" y="38127"/>
                </a:cubicBezTo>
                <a:cubicBezTo>
                  <a:pt x="294448" y="33047"/>
                  <a:pt x="330008" y="58447"/>
                  <a:pt x="318578" y="50827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060190" y="5086350"/>
            <a:ext cx="478155" cy="266700"/>
          </a:xfrm>
          <a:custGeom>
            <a:avLst/>
            <a:gdLst>
              <a:gd name="connisteX0" fmla="*/ 318578 w 477914"/>
              <a:gd name="connsiteY0" fmla="*/ 50826 h 266877"/>
              <a:gd name="connisteX1" fmla="*/ 248728 w 477914"/>
              <a:gd name="connsiteY1" fmla="*/ 26 h 266877"/>
              <a:gd name="connisteX2" fmla="*/ 178878 w 477914"/>
              <a:gd name="connsiteY2" fmla="*/ 57176 h 266877"/>
              <a:gd name="connisteX3" fmla="*/ 109028 w 477914"/>
              <a:gd name="connsiteY3" fmla="*/ 95276 h 266877"/>
              <a:gd name="connisteX4" fmla="*/ 39178 w 477914"/>
              <a:gd name="connsiteY4" fmla="*/ 107976 h 266877"/>
              <a:gd name="connisteX5" fmla="*/ 1078 w 477914"/>
              <a:gd name="connsiteY5" fmla="*/ 184176 h 266877"/>
              <a:gd name="connisteX6" fmla="*/ 70928 w 477914"/>
              <a:gd name="connsiteY6" fmla="*/ 228626 h 266877"/>
              <a:gd name="connisteX7" fmla="*/ 140778 w 477914"/>
              <a:gd name="connsiteY7" fmla="*/ 247676 h 266877"/>
              <a:gd name="connisteX8" fmla="*/ 210628 w 477914"/>
              <a:gd name="connsiteY8" fmla="*/ 254026 h 266877"/>
              <a:gd name="connisteX9" fmla="*/ 280478 w 477914"/>
              <a:gd name="connsiteY9" fmla="*/ 254026 h 266877"/>
              <a:gd name="connisteX10" fmla="*/ 350328 w 477914"/>
              <a:gd name="connsiteY10" fmla="*/ 260376 h 266877"/>
              <a:gd name="connisteX11" fmla="*/ 426528 w 477914"/>
              <a:gd name="connsiteY11" fmla="*/ 260376 h 266877"/>
              <a:gd name="connisteX12" fmla="*/ 477328 w 477914"/>
              <a:gd name="connsiteY12" fmla="*/ 190526 h 266877"/>
              <a:gd name="connisteX13" fmla="*/ 445578 w 477914"/>
              <a:gd name="connsiteY13" fmla="*/ 120676 h 266877"/>
              <a:gd name="connisteX14" fmla="*/ 375728 w 477914"/>
              <a:gd name="connsiteY14" fmla="*/ 76226 h 266877"/>
              <a:gd name="connisteX15" fmla="*/ 305878 w 477914"/>
              <a:gd name="connsiteY15" fmla="*/ 38126 h 266877"/>
              <a:gd name="connisteX16" fmla="*/ 318578 w 477914"/>
              <a:gd name="connsiteY16" fmla="*/ 50826 h 26687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</a:cxnLst>
            <a:rect l="l" t="t" r="r" b="b"/>
            <a:pathLst>
              <a:path w="477915" h="266878">
                <a:moveTo>
                  <a:pt x="318578" y="50827"/>
                </a:moveTo>
                <a:cubicBezTo>
                  <a:pt x="307148" y="43207"/>
                  <a:pt x="276668" y="-1243"/>
                  <a:pt x="248728" y="27"/>
                </a:cubicBezTo>
                <a:cubicBezTo>
                  <a:pt x="220788" y="1297"/>
                  <a:pt x="206818" y="38127"/>
                  <a:pt x="178878" y="57177"/>
                </a:cubicBezTo>
                <a:cubicBezTo>
                  <a:pt x="150938" y="76227"/>
                  <a:pt x="136968" y="85117"/>
                  <a:pt x="109028" y="95277"/>
                </a:cubicBezTo>
                <a:cubicBezTo>
                  <a:pt x="81088" y="105437"/>
                  <a:pt x="60768" y="90197"/>
                  <a:pt x="39178" y="107977"/>
                </a:cubicBezTo>
                <a:cubicBezTo>
                  <a:pt x="17588" y="125757"/>
                  <a:pt x="-5272" y="160047"/>
                  <a:pt x="1078" y="184177"/>
                </a:cubicBezTo>
                <a:cubicBezTo>
                  <a:pt x="7428" y="208307"/>
                  <a:pt x="42988" y="215927"/>
                  <a:pt x="70928" y="228627"/>
                </a:cubicBezTo>
                <a:cubicBezTo>
                  <a:pt x="98868" y="241327"/>
                  <a:pt x="112838" y="242597"/>
                  <a:pt x="140778" y="247677"/>
                </a:cubicBezTo>
                <a:cubicBezTo>
                  <a:pt x="168718" y="252757"/>
                  <a:pt x="182688" y="252757"/>
                  <a:pt x="210628" y="254027"/>
                </a:cubicBezTo>
                <a:cubicBezTo>
                  <a:pt x="238568" y="255297"/>
                  <a:pt x="252538" y="252757"/>
                  <a:pt x="280478" y="254027"/>
                </a:cubicBezTo>
                <a:cubicBezTo>
                  <a:pt x="308418" y="255297"/>
                  <a:pt x="321118" y="259107"/>
                  <a:pt x="350328" y="260377"/>
                </a:cubicBezTo>
                <a:cubicBezTo>
                  <a:pt x="379538" y="261647"/>
                  <a:pt x="401128" y="274347"/>
                  <a:pt x="426528" y="260377"/>
                </a:cubicBezTo>
                <a:cubicBezTo>
                  <a:pt x="451928" y="246407"/>
                  <a:pt x="473518" y="218467"/>
                  <a:pt x="477328" y="190527"/>
                </a:cubicBezTo>
                <a:cubicBezTo>
                  <a:pt x="481138" y="162587"/>
                  <a:pt x="465898" y="143537"/>
                  <a:pt x="445578" y="120677"/>
                </a:cubicBezTo>
                <a:cubicBezTo>
                  <a:pt x="425258" y="97817"/>
                  <a:pt x="403668" y="92737"/>
                  <a:pt x="375728" y="76227"/>
                </a:cubicBezTo>
                <a:cubicBezTo>
                  <a:pt x="347788" y="59717"/>
                  <a:pt x="317308" y="43207"/>
                  <a:pt x="305878" y="38127"/>
                </a:cubicBezTo>
                <a:cubicBezTo>
                  <a:pt x="294448" y="33047"/>
                  <a:pt x="330008" y="58447"/>
                  <a:pt x="318578" y="50827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4538345" y="5156835"/>
            <a:ext cx="478155" cy="266700"/>
          </a:xfrm>
          <a:custGeom>
            <a:avLst/>
            <a:gdLst>
              <a:gd name="connisteX0" fmla="*/ 318578 w 477914"/>
              <a:gd name="connsiteY0" fmla="*/ 50826 h 266877"/>
              <a:gd name="connisteX1" fmla="*/ 248728 w 477914"/>
              <a:gd name="connsiteY1" fmla="*/ 26 h 266877"/>
              <a:gd name="connisteX2" fmla="*/ 178878 w 477914"/>
              <a:gd name="connsiteY2" fmla="*/ 57176 h 266877"/>
              <a:gd name="connisteX3" fmla="*/ 109028 w 477914"/>
              <a:gd name="connsiteY3" fmla="*/ 95276 h 266877"/>
              <a:gd name="connisteX4" fmla="*/ 39178 w 477914"/>
              <a:gd name="connsiteY4" fmla="*/ 107976 h 266877"/>
              <a:gd name="connisteX5" fmla="*/ 1078 w 477914"/>
              <a:gd name="connsiteY5" fmla="*/ 184176 h 266877"/>
              <a:gd name="connisteX6" fmla="*/ 70928 w 477914"/>
              <a:gd name="connsiteY6" fmla="*/ 228626 h 266877"/>
              <a:gd name="connisteX7" fmla="*/ 140778 w 477914"/>
              <a:gd name="connsiteY7" fmla="*/ 247676 h 266877"/>
              <a:gd name="connisteX8" fmla="*/ 210628 w 477914"/>
              <a:gd name="connsiteY8" fmla="*/ 254026 h 266877"/>
              <a:gd name="connisteX9" fmla="*/ 280478 w 477914"/>
              <a:gd name="connsiteY9" fmla="*/ 254026 h 266877"/>
              <a:gd name="connisteX10" fmla="*/ 350328 w 477914"/>
              <a:gd name="connsiteY10" fmla="*/ 260376 h 266877"/>
              <a:gd name="connisteX11" fmla="*/ 426528 w 477914"/>
              <a:gd name="connsiteY11" fmla="*/ 260376 h 266877"/>
              <a:gd name="connisteX12" fmla="*/ 477328 w 477914"/>
              <a:gd name="connsiteY12" fmla="*/ 190526 h 266877"/>
              <a:gd name="connisteX13" fmla="*/ 445578 w 477914"/>
              <a:gd name="connsiteY13" fmla="*/ 120676 h 266877"/>
              <a:gd name="connisteX14" fmla="*/ 375728 w 477914"/>
              <a:gd name="connsiteY14" fmla="*/ 76226 h 266877"/>
              <a:gd name="connisteX15" fmla="*/ 305878 w 477914"/>
              <a:gd name="connsiteY15" fmla="*/ 38126 h 266877"/>
              <a:gd name="connisteX16" fmla="*/ 318578 w 477914"/>
              <a:gd name="connsiteY16" fmla="*/ 50826 h 26687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</a:cxnLst>
            <a:rect l="l" t="t" r="r" b="b"/>
            <a:pathLst>
              <a:path w="477915" h="266878">
                <a:moveTo>
                  <a:pt x="318578" y="50827"/>
                </a:moveTo>
                <a:cubicBezTo>
                  <a:pt x="307148" y="43207"/>
                  <a:pt x="276668" y="-1243"/>
                  <a:pt x="248728" y="27"/>
                </a:cubicBezTo>
                <a:cubicBezTo>
                  <a:pt x="220788" y="1297"/>
                  <a:pt x="206818" y="38127"/>
                  <a:pt x="178878" y="57177"/>
                </a:cubicBezTo>
                <a:cubicBezTo>
                  <a:pt x="150938" y="76227"/>
                  <a:pt x="136968" y="85117"/>
                  <a:pt x="109028" y="95277"/>
                </a:cubicBezTo>
                <a:cubicBezTo>
                  <a:pt x="81088" y="105437"/>
                  <a:pt x="60768" y="90197"/>
                  <a:pt x="39178" y="107977"/>
                </a:cubicBezTo>
                <a:cubicBezTo>
                  <a:pt x="17588" y="125757"/>
                  <a:pt x="-5272" y="160047"/>
                  <a:pt x="1078" y="184177"/>
                </a:cubicBezTo>
                <a:cubicBezTo>
                  <a:pt x="7428" y="208307"/>
                  <a:pt x="42988" y="215927"/>
                  <a:pt x="70928" y="228627"/>
                </a:cubicBezTo>
                <a:cubicBezTo>
                  <a:pt x="98868" y="241327"/>
                  <a:pt x="112838" y="242597"/>
                  <a:pt x="140778" y="247677"/>
                </a:cubicBezTo>
                <a:cubicBezTo>
                  <a:pt x="168718" y="252757"/>
                  <a:pt x="182688" y="252757"/>
                  <a:pt x="210628" y="254027"/>
                </a:cubicBezTo>
                <a:cubicBezTo>
                  <a:pt x="238568" y="255297"/>
                  <a:pt x="252538" y="252757"/>
                  <a:pt x="280478" y="254027"/>
                </a:cubicBezTo>
                <a:cubicBezTo>
                  <a:pt x="308418" y="255297"/>
                  <a:pt x="321118" y="259107"/>
                  <a:pt x="350328" y="260377"/>
                </a:cubicBezTo>
                <a:cubicBezTo>
                  <a:pt x="379538" y="261647"/>
                  <a:pt x="401128" y="274347"/>
                  <a:pt x="426528" y="260377"/>
                </a:cubicBezTo>
                <a:cubicBezTo>
                  <a:pt x="451928" y="246407"/>
                  <a:pt x="473518" y="218467"/>
                  <a:pt x="477328" y="190527"/>
                </a:cubicBezTo>
                <a:cubicBezTo>
                  <a:pt x="481138" y="162587"/>
                  <a:pt x="465898" y="143537"/>
                  <a:pt x="445578" y="120677"/>
                </a:cubicBezTo>
                <a:cubicBezTo>
                  <a:pt x="425258" y="97817"/>
                  <a:pt x="403668" y="92737"/>
                  <a:pt x="375728" y="76227"/>
                </a:cubicBezTo>
                <a:cubicBezTo>
                  <a:pt x="347788" y="59717"/>
                  <a:pt x="317308" y="43207"/>
                  <a:pt x="305878" y="38127"/>
                </a:cubicBezTo>
                <a:cubicBezTo>
                  <a:pt x="294448" y="33047"/>
                  <a:pt x="330008" y="58447"/>
                  <a:pt x="318578" y="50827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4802505" y="5423535"/>
            <a:ext cx="478155" cy="266700"/>
          </a:xfrm>
          <a:custGeom>
            <a:avLst/>
            <a:gdLst>
              <a:gd name="connisteX0" fmla="*/ 318578 w 477914"/>
              <a:gd name="connsiteY0" fmla="*/ 50826 h 266877"/>
              <a:gd name="connisteX1" fmla="*/ 248728 w 477914"/>
              <a:gd name="connsiteY1" fmla="*/ 26 h 266877"/>
              <a:gd name="connisteX2" fmla="*/ 178878 w 477914"/>
              <a:gd name="connsiteY2" fmla="*/ 57176 h 266877"/>
              <a:gd name="connisteX3" fmla="*/ 109028 w 477914"/>
              <a:gd name="connsiteY3" fmla="*/ 95276 h 266877"/>
              <a:gd name="connisteX4" fmla="*/ 39178 w 477914"/>
              <a:gd name="connsiteY4" fmla="*/ 107976 h 266877"/>
              <a:gd name="connisteX5" fmla="*/ 1078 w 477914"/>
              <a:gd name="connsiteY5" fmla="*/ 184176 h 266877"/>
              <a:gd name="connisteX6" fmla="*/ 70928 w 477914"/>
              <a:gd name="connsiteY6" fmla="*/ 228626 h 266877"/>
              <a:gd name="connisteX7" fmla="*/ 140778 w 477914"/>
              <a:gd name="connsiteY7" fmla="*/ 247676 h 266877"/>
              <a:gd name="connisteX8" fmla="*/ 210628 w 477914"/>
              <a:gd name="connsiteY8" fmla="*/ 254026 h 266877"/>
              <a:gd name="connisteX9" fmla="*/ 280478 w 477914"/>
              <a:gd name="connsiteY9" fmla="*/ 254026 h 266877"/>
              <a:gd name="connisteX10" fmla="*/ 350328 w 477914"/>
              <a:gd name="connsiteY10" fmla="*/ 260376 h 266877"/>
              <a:gd name="connisteX11" fmla="*/ 426528 w 477914"/>
              <a:gd name="connsiteY11" fmla="*/ 260376 h 266877"/>
              <a:gd name="connisteX12" fmla="*/ 477328 w 477914"/>
              <a:gd name="connsiteY12" fmla="*/ 190526 h 266877"/>
              <a:gd name="connisteX13" fmla="*/ 445578 w 477914"/>
              <a:gd name="connsiteY13" fmla="*/ 120676 h 266877"/>
              <a:gd name="connisteX14" fmla="*/ 375728 w 477914"/>
              <a:gd name="connsiteY14" fmla="*/ 76226 h 266877"/>
              <a:gd name="connisteX15" fmla="*/ 305878 w 477914"/>
              <a:gd name="connsiteY15" fmla="*/ 38126 h 266877"/>
              <a:gd name="connisteX16" fmla="*/ 318578 w 477914"/>
              <a:gd name="connsiteY16" fmla="*/ 50826 h 26687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</a:cxnLst>
            <a:rect l="l" t="t" r="r" b="b"/>
            <a:pathLst>
              <a:path w="477915" h="266878">
                <a:moveTo>
                  <a:pt x="318578" y="50827"/>
                </a:moveTo>
                <a:cubicBezTo>
                  <a:pt x="307148" y="43207"/>
                  <a:pt x="276668" y="-1243"/>
                  <a:pt x="248728" y="27"/>
                </a:cubicBezTo>
                <a:cubicBezTo>
                  <a:pt x="220788" y="1297"/>
                  <a:pt x="206818" y="38127"/>
                  <a:pt x="178878" y="57177"/>
                </a:cubicBezTo>
                <a:cubicBezTo>
                  <a:pt x="150938" y="76227"/>
                  <a:pt x="136968" y="85117"/>
                  <a:pt x="109028" y="95277"/>
                </a:cubicBezTo>
                <a:cubicBezTo>
                  <a:pt x="81088" y="105437"/>
                  <a:pt x="60768" y="90197"/>
                  <a:pt x="39178" y="107977"/>
                </a:cubicBezTo>
                <a:cubicBezTo>
                  <a:pt x="17588" y="125757"/>
                  <a:pt x="-5272" y="160047"/>
                  <a:pt x="1078" y="184177"/>
                </a:cubicBezTo>
                <a:cubicBezTo>
                  <a:pt x="7428" y="208307"/>
                  <a:pt x="42988" y="215927"/>
                  <a:pt x="70928" y="228627"/>
                </a:cubicBezTo>
                <a:cubicBezTo>
                  <a:pt x="98868" y="241327"/>
                  <a:pt x="112838" y="242597"/>
                  <a:pt x="140778" y="247677"/>
                </a:cubicBezTo>
                <a:cubicBezTo>
                  <a:pt x="168718" y="252757"/>
                  <a:pt x="182688" y="252757"/>
                  <a:pt x="210628" y="254027"/>
                </a:cubicBezTo>
                <a:cubicBezTo>
                  <a:pt x="238568" y="255297"/>
                  <a:pt x="252538" y="252757"/>
                  <a:pt x="280478" y="254027"/>
                </a:cubicBezTo>
                <a:cubicBezTo>
                  <a:pt x="308418" y="255297"/>
                  <a:pt x="321118" y="259107"/>
                  <a:pt x="350328" y="260377"/>
                </a:cubicBezTo>
                <a:cubicBezTo>
                  <a:pt x="379538" y="261647"/>
                  <a:pt x="401128" y="274347"/>
                  <a:pt x="426528" y="260377"/>
                </a:cubicBezTo>
                <a:cubicBezTo>
                  <a:pt x="451928" y="246407"/>
                  <a:pt x="473518" y="218467"/>
                  <a:pt x="477328" y="190527"/>
                </a:cubicBezTo>
                <a:cubicBezTo>
                  <a:pt x="481138" y="162587"/>
                  <a:pt x="465898" y="143537"/>
                  <a:pt x="445578" y="120677"/>
                </a:cubicBezTo>
                <a:cubicBezTo>
                  <a:pt x="425258" y="97817"/>
                  <a:pt x="403668" y="92737"/>
                  <a:pt x="375728" y="76227"/>
                </a:cubicBezTo>
                <a:cubicBezTo>
                  <a:pt x="347788" y="59717"/>
                  <a:pt x="317308" y="43207"/>
                  <a:pt x="305878" y="38127"/>
                </a:cubicBezTo>
                <a:cubicBezTo>
                  <a:pt x="294448" y="33047"/>
                  <a:pt x="330008" y="58447"/>
                  <a:pt x="318578" y="50827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816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16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16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816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3">
                                            <p:txEl>
                                              <p:charRg st="0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1603">
                                            <p:txEl>
                                              <p:charRg st="0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1603">
                                            <p:txEl>
                                              <p:charRg st="0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3">
                                            <p:txEl>
                                              <p:charRg st="24" end="5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1603">
                                            <p:txEl>
                                              <p:charRg st="24" end="5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1603">
                                            <p:txEl>
                                              <p:charRg st="24" end="5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602" grpId="0"/>
      <p:bldP spid="3" grpId="0" bldLvl="0" animBg="1"/>
      <p:bldP spid="4" grpId="0" bldLvl="0" animBg="1"/>
      <p:bldP spid="5" grpId="0" animBg="1"/>
      <p:bldP spid="6" grpId="0" bldLvl="0" animBg="1"/>
      <p:bldP spid="7" grpId="0" bldLvl="0" animBg="1"/>
      <p:bldP spid="8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32767" y="3494"/>
            <a:ext cx="5831321" cy="6854506"/>
            <a:chOff x="611560" y="3494"/>
            <a:chExt cx="5831321" cy="6854506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1560" y="3494"/>
              <a:ext cx="5831321" cy="68545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1259632" y="5169567"/>
              <a:ext cx="72008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 smtClean="0"/>
                <a:t>④</a:t>
              </a:r>
              <a:endParaRPr lang="zh-CN" altLang="en-US" sz="4800" b="1" dirty="0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107505" y="22516"/>
            <a:ext cx="9036496" cy="70675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/>
              <a:t>写一写：</a:t>
            </a:r>
            <a:r>
              <a:rPr lang="zh-CN" altLang="en-US" sz="4000" b="1" dirty="0" smtClean="0"/>
              <a:t>数字序号代表国家。</a:t>
            </a:r>
            <a:endParaRPr lang="zh-CN" altLang="en-US" sz="40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050002" y="846237"/>
            <a:ext cx="3093998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/>
              <a:t>①</a:t>
            </a:r>
            <a:r>
              <a:rPr lang="en-US" altLang="zh-CN" sz="3600" b="1" dirty="0" smtClean="0"/>
              <a:t>_________</a:t>
            </a:r>
            <a:endParaRPr lang="en-US" altLang="zh-CN" sz="3600" b="1" dirty="0" smtClean="0"/>
          </a:p>
          <a:p>
            <a:r>
              <a:rPr lang="zh-CN" altLang="en-US" sz="3600" b="1" dirty="0" smtClean="0"/>
              <a:t>②</a:t>
            </a:r>
            <a:r>
              <a:rPr lang="en-US" altLang="zh-CN" sz="3600" b="1" dirty="0" smtClean="0"/>
              <a:t>_________</a:t>
            </a:r>
            <a:endParaRPr lang="en-US" altLang="zh-CN" sz="3600" b="1" dirty="0" smtClean="0"/>
          </a:p>
          <a:p>
            <a:r>
              <a:rPr lang="zh-CN" altLang="en-US" sz="3600" b="1" dirty="0" smtClean="0"/>
              <a:t>③</a:t>
            </a:r>
            <a:r>
              <a:rPr lang="en-US" altLang="zh-CN" sz="3600" b="1" dirty="0" smtClean="0"/>
              <a:t>_________</a:t>
            </a:r>
            <a:endParaRPr lang="en-US" altLang="zh-CN" sz="3600" b="1" dirty="0" smtClean="0"/>
          </a:p>
          <a:p>
            <a:r>
              <a:rPr lang="zh-CN" altLang="en-US" sz="3600" b="1" dirty="0" smtClean="0"/>
              <a:t>④</a:t>
            </a:r>
            <a:r>
              <a:rPr lang="en-US" altLang="zh-CN" sz="3600" b="1" dirty="0" smtClean="0"/>
              <a:t>_________</a:t>
            </a:r>
            <a:endParaRPr lang="en-US" altLang="zh-CN" sz="3600" b="1" dirty="0" smtClean="0"/>
          </a:p>
          <a:p>
            <a:r>
              <a:rPr lang="zh-CN" altLang="en-US" sz="3600" b="1" dirty="0" smtClean="0"/>
              <a:t>⑤</a:t>
            </a:r>
            <a:r>
              <a:rPr lang="en-US" altLang="zh-CN" sz="3600" b="1" dirty="0" smtClean="0"/>
              <a:t>_________</a:t>
            </a:r>
            <a:endParaRPr lang="en-US" altLang="zh-CN" sz="3600" b="1" dirty="0" smtClean="0"/>
          </a:p>
          <a:p>
            <a:r>
              <a:rPr lang="zh-CN" altLang="en-US" sz="3600" b="1" dirty="0" smtClean="0"/>
              <a:t>⑥</a:t>
            </a:r>
            <a:r>
              <a:rPr lang="en-US" altLang="zh-CN" sz="3600" b="1" dirty="0" smtClean="0"/>
              <a:t>_________</a:t>
            </a:r>
            <a:endParaRPr lang="en-US" altLang="zh-CN" sz="3600" b="1" dirty="0" smtClean="0"/>
          </a:p>
          <a:p>
            <a:endParaRPr lang="en-US" altLang="zh-CN" sz="3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670667" y="730402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</a:rPr>
              <a:t>英国</a:t>
            </a:r>
            <a:endParaRPr lang="zh-CN" altLang="en-US" sz="36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70667" y="1363500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rgbClr val="FF0000"/>
                </a:solidFill>
              </a:rPr>
              <a:t>法国</a:t>
            </a:r>
            <a:endParaRPr lang="zh-CN" altLang="en-US" sz="3600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0667" y="1881698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rgbClr val="FF0000"/>
                </a:solidFill>
              </a:rPr>
              <a:t>希腊</a:t>
            </a:r>
            <a:endParaRPr lang="zh-CN" altLang="en-US" sz="3600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64334" y="2399539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rgbClr val="FF0000"/>
                </a:solidFill>
              </a:rPr>
              <a:t>西班牙</a:t>
            </a:r>
            <a:endParaRPr lang="zh-CN" altLang="en-US" sz="3600" b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670667" y="2924689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rgbClr val="FF0000"/>
                </a:solidFill>
              </a:rPr>
              <a:t>挪威</a:t>
            </a:r>
            <a:endParaRPr lang="zh-CN" altLang="en-US" sz="36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70667" y="3571020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rgbClr val="FF0000"/>
                </a:solidFill>
              </a:rPr>
              <a:t>瑞典</a:t>
            </a:r>
            <a:endParaRPr lang="zh-CN" altLang="en-US" sz="36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15" grpId="0"/>
      <p:bldP spid="16" grpId="0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2627" name="文本框 282626"/>
          <p:cNvSpPr txBox="1"/>
          <p:nvPr/>
        </p:nvSpPr>
        <p:spPr>
          <a:xfrm>
            <a:off x="346393" y="573405"/>
            <a:ext cx="7416800" cy="8604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>
              <a:lnSpc>
                <a:spcPct val="125000"/>
              </a:lnSpc>
            </a:pPr>
            <a:r>
              <a:rPr lang="en-US" altLang="zh-CN" sz="4000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  <a:sym typeface="+mn-ea"/>
              </a:rPr>
              <a:t>1.</a:t>
            </a:r>
            <a:r>
              <a:rPr lang="zh-CN" altLang="en-US" sz="4000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  <a:sym typeface="+mn-ea"/>
              </a:rPr>
              <a:t>海陆位置：</a:t>
            </a:r>
            <a:endParaRPr lang="zh-CN" altLang="en-US" sz="4000" b="1" dirty="0">
              <a:solidFill>
                <a:srgbClr val="000099"/>
              </a:solidFill>
              <a:latin typeface="Tahoma" panose="020B0604030504040204" pitchFamily="34" charset="0"/>
              <a:ea typeface="楷体_GB2312" pitchFamily="49" charset="-122"/>
            </a:endParaRPr>
          </a:p>
        </p:txBody>
      </p:sp>
      <p:sp>
        <p:nvSpPr>
          <p:cNvPr id="282628" name="文本框 282627"/>
          <p:cNvSpPr txBox="1"/>
          <p:nvPr/>
        </p:nvSpPr>
        <p:spPr>
          <a:xfrm>
            <a:off x="267335" y="1295400"/>
            <a:ext cx="2504440" cy="56311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>
              <a:lnSpc>
                <a:spcPct val="125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北临北冰洋，西临大西洋，南</a:t>
            </a:r>
            <a:r>
              <a:rPr lang="zh-CN" altLang="en-US" sz="3200" b="1" dirty="0">
                <a:solidFill>
                  <a:schemeClr val="accent2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与非洲隔</a:t>
            </a: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地中海</a:t>
            </a:r>
            <a:r>
              <a:rPr lang="zh-CN" altLang="en-US" sz="3200" b="1" dirty="0">
                <a:solidFill>
                  <a:schemeClr val="accent2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相望，东与亚洲相连。</a:t>
            </a: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东南</a:t>
            </a:r>
            <a:r>
              <a:rPr lang="zh-CN" altLang="en-US" sz="3200" b="1" dirty="0">
                <a:solidFill>
                  <a:schemeClr val="accent2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与亚洲隔</a:t>
            </a: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黑海、土耳其</a:t>
            </a:r>
            <a:r>
              <a:rPr lang="zh-CN" altLang="en-US" sz="3200" b="1" dirty="0">
                <a:solidFill>
                  <a:schemeClr val="accent2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海峡相望。</a:t>
            </a:r>
            <a:endParaRPr lang="zh-CN" altLang="en-US" sz="3200" b="1" dirty="0">
              <a:solidFill>
                <a:schemeClr val="accent2"/>
              </a:solidFill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pic>
        <p:nvPicPr>
          <p:cNvPr id="282631" name="图片 282630" descr="7-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1775" y="1628775"/>
            <a:ext cx="6046788" cy="4933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82632" name="椭圆 282631"/>
          <p:cNvSpPr/>
          <p:nvPr/>
        </p:nvSpPr>
        <p:spPr>
          <a:xfrm>
            <a:off x="5267325" y="3112135"/>
            <a:ext cx="701675" cy="1185545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82633" name="椭圆 282632"/>
          <p:cNvSpPr/>
          <p:nvPr/>
        </p:nvSpPr>
        <p:spPr>
          <a:xfrm rot="5400000">
            <a:off x="6893560" y="4848225"/>
            <a:ext cx="504825" cy="936625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82634" name="椭圆 282633"/>
          <p:cNvSpPr/>
          <p:nvPr/>
        </p:nvSpPr>
        <p:spPr>
          <a:xfrm rot="-4558973">
            <a:off x="5359400" y="4967288"/>
            <a:ext cx="504825" cy="252095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49863" name="文本框 249862"/>
          <p:cNvSpPr txBox="1"/>
          <p:nvPr/>
        </p:nvSpPr>
        <p:spPr>
          <a:xfrm>
            <a:off x="-317" y="94615"/>
            <a:ext cx="3384550" cy="583565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>
            <a:spAutoFit/>
          </a:bodyPr>
          <a:p>
            <a:pPr lvl="0"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二、</a:t>
            </a:r>
            <a:r>
              <a:rPr lang="zh-CN" altLang="en-US" sz="3200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  <a:sym typeface="+mn-ea"/>
              </a:rPr>
              <a:t>地理位置</a:t>
            </a:r>
            <a:endParaRPr lang="zh-CN" altLang="en-US" sz="3200" dirty="0">
              <a:solidFill>
                <a:srgbClr val="FF0000"/>
              </a:solidFill>
              <a:latin typeface="Tahoma" panose="020B0604030504040204" pitchFamily="34" charset="0"/>
              <a:ea typeface="黑体" panose="02010609060101010101" pitchFamily="2" charset="-122"/>
              <a:sym typeface="+mn-ea"/>
            </a:endParaRPr>
          </a:p>
        </p:txBody>
      </p:sp>
      <p:sp>
        <p:nvSpPr>
          <p:cNvPr id="2" name="椭圆 1"/>
          <p:cNvSpPr/>
          <p:nvPr/>
        </p:nvSpPr>
        <p:spPr>
          <a:xfrm rot="5400000">
            <a:off x="6174740" y="1412875"/>
            <a:ext cx="504825" cy="936625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2879725" y="2234248"/>
            <a:ext cx="504825" cy="252095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2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2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26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26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826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826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282634" grpId="0" animBg="1"/>
      <p:bldP spid="282633" grpId="0" animBg="1"/>
      <p:bldP spid="28262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1906" name="图片 251905" descr="欧洲政区"/>
          <p:cNvPicPr>
            <a:picLocks noChangeAspect="1"/>
          </p:cNvPicPr>
          <p:nvPr/>
        </p:nvPicPr>
        <p:blipFill>
          <a:blip r:embed="rId1">
            <a:lum bright="-23999" contrast="36000"/>
          </a:blip>
          <a:srcRect l="2744" t="3850" r="3645" b="3096"/>
          <a:stretch>
            <a:fillRect/>
          </a:stretch>
        </p:blipFill>
        <p:spPr>
          <a:xfrm>
            <a:off x="3276600" y="1635125"/>
            <a:ext cx="5740400" cy="47339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1908" name="文本框 251907"/>
          <p:cNvSpPr txBox="1"/>
          <p:nvPr/>
        </p:nvSpPr>
        <p:spPr>
          <a:xfrm>
            <a:off x="684213" y="981075"/>
            <a:ext cx="554355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>
              <a:spcBef>
                <a:spcPct val="50000"/>
              </a:spcBef>
            </a:pPr>
            <a:r>
              <a:rPr lang="en-US" altLang="zh-CN" sz="2400" b="1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2.</a:t>
            </a:r>
            <a:r>
              <a:rPr lang="zh-CN" altLang="en-US" sz="2400" b="1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读图，归纳欧洲西部的</a:t>
            </a:r>
            <a:r>
              <a:rPr lang="zh-CN" altLang="en-US" sz="24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纬度位置。</a:t>
            </a:r>
            <a:endParaRPr lang="zh-CN" altLang="en-US" sz="2400" b="1">
              <a:solidFill>
                <a:srgbClr val="000099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51909" name="文本框 251908"/>
          <p:cNvSpPr txBox="1"/>
          <p:nvPr/>
        </p:nvSpPr>
        <p:spPr>
          <a:xfrm>
            <a:off x="385128" y="1801813"/>
            <a:ext cx="2665412" cy="439991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>
            <a:spAutoFit/>
          </a:bodyPr>
          <a:p>
            <a:pPr lvl="0">
              <a:lnSpc>
                <a:spcPct val="125000"/>
              </a:lnSpc>
            </a:pP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        </a:t>
            </a: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欧洲西部大部分地区的纬度位置在</a:t>
            </a:r>
            <a:endParaRPr lang="zh-CN" altLang="en-US" sz="2800" b="1" dirty="0">
              <a:solidFill>
                <a:schemeClr val="tx2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  <a:p>
            <a:pPr lvl="0">
              <a:lnSpc>
                <a:spcPct val="125000"/>
              </a:lnSpc>
            </a:pP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35°N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～</a:t>
            </a: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70°N</a:t>
            </a: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之间，北极圈穿过其北部。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大部分位于北温带。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cxnSp>
        <p:nvCxnSpPr>
          <p:cNvPr id="2" name="曲线连接符 1"/>
          <p:cNvCxnSpPr/>
          <p:nvPr/>
        </p:nvCxnSpPr>
        <p:spPr>
          <a:xfrm>
            <a:off x="3971290" y="1686560"/>
            <a:ext cx="3175" cy="3175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任意多边形 2"/>
          <p:cNvSpPr/>
          <p:nvPr/>
        </p:nvSpPr>
        <p:spPr>
          <a:xfrm>
            <a:off x="3971290" y="1703070"/>
            <a:ext cx="4302125" cy="938530"/>
          </a:xfrm>
          <a:custGeom>
            <a:avLst/>
            <a:gdLst>
              <a:gd name="connisteX0" fmla="*/ 0 w 4302125"/>
              <a:gd name="connsiteY0" fmla="*/ 17145 h 938745"/>
              <a:gd name="connisteX1" fmla="*/ 511175 w 4302125"/>
              <a:gd name="connsiteY1" fmla="*/ 434975 h 938745"/>
              <a:gd name="connisteX2" fmla="*/ 1056005 w 4302125"/>
              <a:gd name="connsiteY2" fmla="*/ 690245 h 938745"/>
              <a:gd name="connisteX3" fmla="*/ 1797050 w 4302125"/>
              <a:gd name="connsiteY3" fmla="*/ 903605 h 938745"/>
              <a:gd name="connisteX4" fmla="*/ 2529840 w 4302125"/>
              <a:gd name="connsiteY4" fmla="*/ 920115 h 938745"/>
              <a:gd name="connisteX5" fmla="*/ 3194685 w 4302125"/>
              <a:gd name="connsiteY5" fmla="*/ 775335 h 938745"/>
              <a:gd name="connisteX6" fmla="*/ 3850640 w 4302125"/>
              <a:gd name="connsiteY6" fmla="*/ 426085 h 938745"/>
              <a:gd name="connisteX7" fmla="*/ 4105910 w 4302125"/>
              <a:gd name="connsiteY7" fmla="*/ 230505 h 938745"/>
              <a:gd name="connisteX8" fmla="*/ 4302125 w 4302125"/>
              <a:gd name="connsiteY8" fmla="*/ 0 h 9387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302125" h="938745">
                <a:moveTo>
                  <a:pt x="0" y="17145"/>
                </a:moveTo>
                <a:cubicBezTo>
                  <a:pt x="91440" y="95885"/>
                  <a:pt x="299720" y="300355"/>
                  <a:pt x="511175" y="434975"/>
                </a:cubicBezTo>
                <a:cubicBezTo>
                  <a:pt x="722630" y="569595"/>
                  <a:pt x="798830" y="596265"/>
                  <a:pt x="1056005" y="690245"/>
                </a:cubicBezTo>
                <a:cubicBezTo>
                  <a:pt x="1313180" y="784225"/>
                  <a:pt x="1502410" y="857885"/>
                  <a:pt x="1797050" y="903605"/>
                </a:cubicBezTo>
                <a:cubicBezTo>
                  <a:pt x="2091690" y="949325"/>
                  <a:pt x="2250440" y="945515"/>
                  <a:pt x="2529840" y="920115"/>
                </a:cubicBezTo>
                <a:cubicBezTo>
                  <a:pt x="2809240" y="894715"/>
                  <a:pt x="2930525" y="874395"/>
                  <a:pt x="3194685" y="775335"/>
                </a:cubicBezTo>
                <a:cubicBezTo>
                  <a:pt x="3458845" y="676275"/>
                  <a:pt x="3668395" y="535305"/>
                  <a:pt x="3850640" y="426085"/>
                </a:cubicBezTo>
                <a:cubicBezTo>
                  <a:pt x="4032885" y="316865"/>
                  <a:pt x="4015740" y="315595"/>
                  <a:pt x="4105910" y="230505"/>
                </a:cubicBezTo>
                <a:cubicBezTo>
                  <a:pt x="4196080" y="145415"/>
                  <a:pt x="4267835" y="41910"/>
                  <a:pt x="4302125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3340100" y="5640070"/>
            <a:ext cx="5514975" cy="487680"/>
          </a:xfrm>
          <a:custGeom>
            <a:avLst/>
            <a:gdLst>
              <a:gd name="connisteX0" fmla="*/ 0 w 4302125"/>
              <a:gd name="connsiteY0" fmla="*/ 17145 h 938745"/>
              <a:gd name="connisteX1" fmla="*/ 511175 w 4302125"/>
              <a:gd name="connsiteY1" fmla="*/ 434975 h 938745"/>
              <a:gd name="connisteX2" fmla="*/ 1056005 w 4302125"/>
              <a:gd name="connsiteY2" fmla="*/ 690245 h 938745"/>
              <a:gd name="connisteX3" fmla="*/ 1797050 w 4302125"/>
              <a:gd name="connsiteY3" fmla="*/ 903605 h 938745"/>
              <a:gd name="connisteX4" fmla="*/ 2529840 w 4302125"/>
              <a:gd name="connsiteY4" fmla="*/ 920115 h 938745"/>
              <a:gd name="connisteX5" fmla="*/ 3194685 w 4302125"/>
              <a:gd name="connsiteY5" fmla="*/ 775335 h 938745"/>
              <a:gd name="connisteX6" fmla="*/ 3850640 w 4302125"/>
              <a:gd name="connsiteY6" fmla="*/ 426085 h 938745"/>
              <a:gd name="connisteX7" fmla="*/ 4105910 w 4302125"/>
              <a:gd name="connsiteY7" fmla="*/ 230505 h 938745"/>
              <a:gd name="connisteX8" fmla="*/ 4302125 w 4302125"/>
              <a:gd name="connsiteY8" fmla="*/ 0 h 9387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302125" h="938745">
                <a:moveTo>
                  <a:pt x="0" y="17145"/>
                </a:moveTo>
                <a:cubicBezTo>
                  <a:pt x="91440" y="95885"/>
                  <a:pt x="299720" y="300355"/>
                  <a:pt x="511175" y="434975"/>
                </a:cubicBezTo>
                <a:cubicBezTo>
                  <a:pt x="722630" y="569595"/>
                  <a:pt x="798830" y="596265"/>
                  <a:pt x="1056005" y="690245"/>
                </a:cubicBezTo>
                <a:cubicBezTo>
                  <a:pt x="1313180" y="784225"/>
                  <a:pt x="1502410" y="857885"/>
                  <a:pt x="1797050" y="903605"/>
                </a:cubicBezTo>
                <a:cubicBezTo>
                  <a:pt x="2091690" y="949325"/>
                  <a:pt x="2250440" y="945515"/>
                  <a:pt x="2529840" y="920115"/>
                </a:cubicBezTo>
                <a:cubicBezTo>
                  <a:pt x="2809240" y="894715"/>
                  <a:pt x="2930525" y="874395"/>
                  <a:pt x="3194685" y="775335"/>
                </a:cubicBezTo>
                <a:cubicBezTo>
                  <a:pt x="3458845" y="676275"/>
                  <a:pt x="3668395" y="535305"/>
                  <a:pt x="3850640" y="426085"/>
                </a:cubicBezTo>
                <a:cubicBezTo>
                  <a:pt x="4032885" y="316865"/>
                  <a:pt x="4015740" y="315595"/>
                  <a:pt x="4105910" y="230505"/>
                </a:cubicBezTo>
                <a:cubicBezTo>
                  <a:pt x="4196080" y="145415"/>
                  <a:pt x="4267835" y="41910"/>
                  <a:pt x="4302125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00685" y="6370320"/>
            <a:ext cx="18516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0">
                <a:solidFill>
                  <a:srgbClr val="FF0000"/>
                </a:solidFill>
              </a:rPr>
              <a:t>3.</a:t>
            </a:r>
            <a:r>
              <a:rPr lang="zh-CN" altLang="en-US" b="0">
                <a:solidFill>
                  <a:srgbClr val="FF0000"/>
                </a:solidFill>
              </a:rPr>
              <a:t>半球位置：</a:t>
            </a:r>
            <a:endParaRPr lang="zh-CN" altLang="en-US" b="0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371725" y="6369050"/>
            <a:ext cx="67722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主要位于东半球和北半球。</a:t>
            </a:r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1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19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909" grpId="0" animBg="1"/>
      <p:bldP spid="251909" grpId="1" animBg="1"/>
      <p:bldP spid="5" grpId="0"/>
      <p:bldP spid="5" grpId="1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337" name="图片 253953" descr="世界地形_副本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06475" y="1858963"/>
            <a:ext cx="8001000" cy="4708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338" name="文本框 253954"/>
          <p:cNvSpPr txBox="1"/>
          <p:nvPr/>
        </p:nvSpPr>
        <p:spPr>
          <a:xfrm>
            <a:off x="1619250" y="765175"/>
            <a:ext cx="7056438" cy="101473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125000"/>
              </a:lnSpc>
            </a:pPr>
            <a:r>
              <a:rPr lang="zh-CN" altLang="en-US" sz="2400" b="1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（</a:t>
            </a:r>
            <a:r>
              <a:rPr lang="en-US" altLang="zh-CN" sz="2400" b="1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 b="1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）找一找欧洲主要的半岛、岛屿和海湾。归纳欧洲西部的</a:t>
            </a:r>
            <a:r>
              <a:rPr lang="zh-CN" altLang="en-US" sz="2400" b="1" u="sng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海岸线特征</a:t>
            </a:r>
            <a:r>
              <a:rPr lang="zh-CN" altLang="en-US" sz="2400" b="1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。</a:t>
            </a:r>
            <a:endParaRPr lang="zh-CN" altLang="en-US" sz="2400" b="1" dirty="0">
              <a:solidFill>
                <a:srgbClr val="000099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4339" name="矩形 253956"/>
          <p:cNvSpPr/>
          <p:nvPr/>
        </p:nvSpPr>
        <p:spPr>
          <a:xfrm>
            <a:off x="468313" y="865188"/>
            <a:ext cx="838200" cy="4095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60000"/>
          </a:bodyPr>
          <a:p>
            <a:pPr algn="ctr"/>
            <a:r>
              <a:rPr lang="zh-CN" altLang="en-US" sz="3200" b="1">
                <a:ln w="19050" cap="flat" cmpd="sng">
                  <a:solidFill>
                    <a:srgbClr val="99CCFF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0066CC"/>
                </a:solidFill>
                <a:effectLst>
                  <a:outerShdw dist="35921" dir="2699999" algn="ctr" rotWithShape="0">
                    <a:srgbClr val="99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活动</a:t>
            </a:r>
            <a:endParaRPr lang="zh-CN" altLang="en-US" sz="3200" b="1">
              <a:ln w="19050" cap="flat" cmpd="sng">
                <a:solidFill>
                  <a:srgbClr val="99CCFF"/>
                </a:solidFill>
                <a:prstDash val="solid"/>
                <a:round/>
                <a:headEnd type="none" w="med" len="med"/>
                <a:tailEnd type="none" w="med" len="med"/>
              </a:ln>
              <a:solidFill>
                <a:srgbClr val="0066CC"/>
              </a:solidFill>
              <a:effectLst>
                <a:outerShdw dist="35921" dir="2699999" algn="ctr" rotWithShape="0">
                  <a:srgbClr val="990000"/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340" name="文本框 253957"/>
          <p:cNvSpPr txBox="1"/>
          <p:nvPr/>
        </p:nvSpPr>
        <p:spPr>
          <a:xfrm>
            <a:off x="468313" y="1773238"/>
            <a:ext cx="4391025" cy="1476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125000"/>
              </a:lnSpc>
            </a:pPr>
            <a:r>
              <a:rPr lang="zh-CN" altLang="en-US" sz="2400" b="1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（</a:t>
            </a:r>
            <a:r>
              <a:rPr lang="en-US" altLang="zh-CN" sz="2400" b="1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 sz="2400" b="1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）看图，找出欧洲西部主要地形区，归纳</a:t>
            </a:r>
            <a:r>
              <a:rPr lang="zh-CN" altLang="en-US" sz="2400" b="1" u="sng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欧洲西部的地</a:t>
            </a:r>
            <a:endParaRPr lang="zh-CN" altLang="en-US" sz="2400" b="1" u="sng" dirty="0">
              <a:solidFill>
                <a:srgbClr val="000099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 b="1" u="sng" dirty="0">
                <a:solidFill>
                  <a:srgbClr val="000099"/>
                </a:solidFill>
                <a:latin typeface="楷体_GB2312" pitchFamily="49" charset="-122"/>
                <a:ea typeface="楷体_GB2312" pitchFamily="49" charset="-122"/>
              </a:rPr>
              <a:t>形特征。</a:t>
            </a:r>
            <a:endParaRPr lang="zh-CN" altLang="en-US" sz="2400" b="1" u="sng" dirty="0">
              <a:solidFill>
                <a:srgbClr val="000099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4341" name="任意多边形 253958"/>
          <p:cNvSpPr/>
          <p:nvPr/>
        </p:nvSpPr>
        <p:spPr>
          <a:xfrm>
            <a:off x="6229350" y="3068638"/>
            <a:ext cx="1222375" cy="2289175"/>
          </a:xfrm>
          <a:custGeom>
            <a:avLst/>
            <a:gdLst/>
            <a:ahLst/>
            <a:cxnLst/>
            <a:pathLst>
              <a:path w="770" h="1442">
                <a:moveTo>
                  <a:pt x="770" y="0"/>
                </a:moveTo>
                <a:cubicBezTo>
                  <a:pt x="763" y="7"/>
                  <a:pt x="755" y="24"/>
                  <a:pt x="729" y="41"/>
                </a:cubicBezTo>
                <a:cubicBezTo>
                  <a:pt x="703" y="58"/>
                  <a:pt x="636" y="85"/>
                  <a:pt x="615" y="104"/>
                </a:cubicBezTo>
                <a:cubicBezTo>
                  <a:pt x="594" y="123"/>
                  <a:pt x="617" y="137"/>
                  <a:pt x="606" y="152"/>
                </a:cubicBezTo>
                <a:cubicBezTo>
                  <a:pt x="595" y="167"/>
                  <a:pt x="556" y="179"/>
                  <a:pt x="546" y="197"/>
                </a:cubicBezTo>
                <a:cubicBezTo>
                  <a:pt x="536" y="215"/>
                  <a:pt x="558" y="248"/>
                  <a:pt x="546" y="263"/>
                </a:cubicBezTo>
                <a:cubicBezTo>
                  <a:pt x="534" y="278"/>
                  <a:pt x="486" y="274"/>
                  <a:pt x="474" y="290"/>
                </a:cubicBezTo>
                <a:cubicBezTo>
                  <a:pt x="462" y="306"/>
                  <a:pt x="480" y="339"/>
                  <a:pt x="471" y="359"/>
                </a:cubicBezTo>
                <a:cubicBezTo>
                  <a:pt x="462" y="379"/>
                  <a:pt x="430" y="394"/>
                  <a:pt x="420" y="410"/>
                </a:cubicBezTo>
                <a:cubicBezTo>
                  <a:pt x="410" y="426"/>
                  <a:pt x="450" y="427"/>
                  <a:pt x="408" y="454"/>
                </a:cubicBezTo>
                <a:cubicBezTo>
                  <a:pt x="366" y="481"/>
                  <a:pt x="218" y="542"/>
                  <a:pt x="165" y="572"/>
                </a:cubicBezTo>
                <a:cubicBezTo>
                  <a:pt x="112" y="602"/>
                  <a:pt x="108" y="617"/>
                  <a:pt x="90" y="635"/>
                </a:cubicBezTo>
                <a:cubicBezTo>
                  <a:pt x="72" y="653"/>
                  <a:pt x="60" y="666"/>
                  <a:pt x="57" y="680"/>
                </a:cubicBezTo>
                <a:cubicBezTo>
                  <a:pt x="54" y="694"/>
                  <a:pt x="71" y="707"/>
                  <a:pt x="69" y="722"/>
                </a:cubicBezTo>
                <a:cubicBezTo>
                  <a:pt x="67" y="737"/>
                  <a:pt x="42" y="755"/>
                  <a:pt x="45" y="771"/>
                </a:cubicBezTo>
                <a:cubicBezTo>
                  <a:pt x="48" y="787"/>
                  <a:pt x="84" y="798"/>
                  <a:pt x="90" y="817"/>
                </a:cubicBezTo>
                <a:cubicBezTo>
                  <a:pt x="96" y="836"/>
                  <a:pt x="81" y="861"/>
                  <a:pt x="81" y="884"/>
                </a:cubicBezTo>
                <a:cubicBezTo>
                  <a:pt x="81" y="907"/>
                  <a:pt x="100" y="934"/>
                  <a:pt x="90" y="953"/>
                </a:cubicBezTo>
                <a:cubicBezTo>
                  <a:pt x="80" y="972"/>
                  <a:pt x="22" y="984"/>
                  <a:pt x="21" y="998"/>
                </a:cubicBezTo>
                <a:cubicBezTo>
                  <a:pt x="20" y="1012"/>
                  <a:pt x="70" y="1012"/>
                  <a:pt x="84" y="1037"/>
                </a:cubicBezTo>
                <a:cubicBezTo>
                  <a:pt x="98" y="1062"/>
                  <a:pt x="87" y="1123"/>
                  <a:pt x="108" y="1148"/>
                </a:cubicBezTo>
                <a:cubicBezTo>
                  <a:pt x="129" y="1173"/>
                  <a:pt x="197" y="1175"/>
                  <a:pt x="210" y="1190"/>
                </a:cubicBezTo>
                <a:cubicBezTo>
                  <a:pt x="223" y="1205"/>
                  <a:pt x="208" y="1216"/>
                  <a:pt x="186" y="1241"/>
                </a:cubicBezTo>
                <a:cubicBezTo>
                  <a:pt x="164" y="1266"/>
                  <a:pt x="106" y="1310"/>
                  <a:pt x="75" y="1343"/>
                </a:cubicBezTo>
                <a:cubicBezTo>
                  <a:pt x="44" y="1376"/>
                  <a:pt x="16" y="1421"/>
                  <a:pt x="0" y="1442"/>
                </a:cubicBezTo>
              </a:path>
            </a:pathLst>
          </a:custGeom>
          <a:noFill/>
          <a:ln w="38100" cap="flat" cmpd="sng">
            <a:solidFill>
              <a:srgbClr val="3333FF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53960" name="文本框 253959"/>
          <p:cNvSpPr txBox="1"/>
          <p:nvPr/>
        </p:nvSpPr>
        <p:spPr>
          <a:xfrm>
            <a:off x="338455" y="3712210"/>
            <a:ext cx="1986280" cy="14763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25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海岸线曲折，地形以平原和山地为主</a:t>
            </a:r>
            <a:endParaRPr lang="zh-CN" alt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sp>
        <p:nvSpPr>
          <p:cNvPr id="249863" name="文本框 249862"/>
          <p:cNvSpPr txBox="1"/>
          <p:nvPr/>
        </p:nvSpPr>
        <p:spPr>
          <a:xfrm>
            <a:off x="-317" y="94615"/>
            <a:ext cx="3384550" cy="583565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>
            <a:spAutoFit/>
          </a:bodyPr>
          <a:p>
            <a:pPr lvl="0"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三</a:t>
            </a: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、</a:t>
            </a:r>
            <a:r>
              <a:rPr lang="zh-CN" altLang="en-US" sz="3200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  <a:sym typeface="+mn-ea"/>
              </a:rPr>
              <a:t>地形特征</a:t>
            </a:r>
            <a:endParaRPr lang="zh-CN" altLang="en-US" sz="3200" dirty="0">
              <a:solidFill>
                <a:srgbClr val="FF0000"/>
              </a:solidFill>
              <a:latin typeface="Tahoma" panose="020B0604030504040204" pitchFamily="34" charset="0"/>
              <a:ea typeface="黑体" panose="02010609060101010101" pitchFamily="2" charset="-122"/>
              <a:sym typeface="+mn-ea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39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39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3960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6385" name="图片 6145" descr="欧洲地形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000" y="609600"/>
            <a:ext cx="6477000" cy="5791200"/>
          </a:xfrm>
          <a:prstGeom prst="rect">
            <a:avLst/>
          </a:prstGeom>
          <a:noFill/>
          <a:ln w="5715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16386" name="任意多边形 6146"/>
          <p:cNvSpPr/>
          <p:nvPr/>
        </p:nvSpPr>
        <p:spPr>
          <a:xfrm>
            <a:off x="5405438" y="990600"/>
            <a:ext cx="481012" cy="1436688"/>
          </a:xfrm>
          <a:custGeom>
            <a:avLst/>
            <a:gdLst/>
            <a:ahLst/>
            <a:cxnLst/>
            <a:pathLst>
              <a:path w="303" h="905">
                <a:moveTo>
                  <a:pt x="81" y="0"/>
                </a:moveTo>
                <a:cubicBezTo>
                  <a:pt x="73" y="12"/>
                  <a:pt x="67" y="26"/>
                  <a:pt x="57" y="36"/>
                </a:cubicBezTo>
                <a:cubicBezTo>
                  <a:pt x="47" y="46"/>
                  <a:pt x="23" y="46"/>
                  <a:pt x="21" y="60"/>
                </a:cubicBezTo>
                <a:cubicBezTo>
                  <a:pt x="0" y="188"/>
                  <a:pt x="8" y="174"/>
                  <a:pt x="81" y="192"/>
                </a:cubicBezTo>
                <a:cubicBezTo>
                  <a:pt x="91" y="233"/>
                  <a:pt x="109" y="271"/>
                  <a:pt x="117" y="312"/>
                </a:cubicBezTo>
                <a:cubicBezTo>
                  <a:pt x="121" y="332"/>
                  <a:pt x="122" y="353"/>
                  <a:pt x="129" y="372"/>
                </a:cubicBezTo>
                <a:cubicBezTo>
                  <a:pt x="143" y="409"/>
                  <a:pt x="171" y="445"/>
                  <a:pt x="189" y="480"/>
                </a:cubicBezTo>
                <a:cubicBezTo>
                  <a:pt x="216" y="534"/>
                  <a:pt x="221" y="577"/>
                  <a:pt x="273" y="612"/>
                </a:cubicBezTo>
                <a:cubicBezTo>
                  <a:pt x="281" y="628"/>
                  <a:pt x="295" y="642"/>
                  <a:pt x="297" y="660"/>
                </a:cubicBezTo>
                <a:cubicBezTo>
                  <a:pt x="303" y="710"/>
                  <a:pt x="259" y="773"/>
                  <a:pt x="237" y="816"/>
                </a:cubicBezTo>
                <a:cubicBezTo>
                  <a:pt x="231" y="827"/>
                  <a:pt x="233" y="842"/>
                  <a:pt x="225" y="852"/>
                </a:cubicBezTo>
                <a:cubicBezTo>
                  <a:pt x="182" y="905"/>
                  <a:pt x="189" y="848"/>
                  <a:pt x="189" y="900"/>
                </a:cubicBezTo>
              </a:path>
            </a:pathLst>
          </a:custGeom>
          <a:noFill/>
          <a:ln w="76200" cap="flat" cmpd="sng">
            <a:solidFill>
              <a:srgbClr val="F3093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6387" name="任意多边形 6147"/>
          <p:cNvSpPr/>
          <p:nvPr/>
        </p:nvSpPr>
        <p:spPr>
          <a:xfrm>
            <a:off x="5010150" y="3459163"/>
            <a:ext cx="1352550" cy="1322387"/>
          </a:xfrm>
          <a:custGeom>
            <a:avLst/>
            <a:gdLst/>
            <a:ahLst/>
            <a:cxnLst/>
            <a:pathLst>
              <a:path w="852" h="833">
                <a:moveTo>
                  <a:pt x="0" y="29"/>
                </a:moveTo>
                <a:cubicBezTo>
                  <a:pt x="73" y="22"/>
                  <a:pt x="136" y="0"/>
                  <a:pt x="204" y="17"/>
                </a:cubicBezTo>
                <a:cubicBezTo>
                  <a:pt x="234" y="58"/>
                  <a:pt x="260" y="89"/>
                  <a:pt x="276" y="137"/>
                </a:cubicBezTo>
                <a:cubicBezTo>
                  <a:pt x="272" y="169"/>
                  <a:pt x="262" y="201"/>
                  <a:pt x="264" y="233"/>
                </a:cubicBezTo>
                <a:cubicBezTo>
                  <a:pt x="266" y="258"/>
                  <a:pt x="280" y="281"/>
                  <a:pt x="288" y="305"/>
                </a:cubicBezTo>
                <a:cubicBezTo>
                  <a:pt x="292" y="317"/>
                  <a:pt x="300" y="341"/>
                  <a:pt x="300" y="341"/>
                </a:cubicBezTo>
                <a:cubicBezTo>
                  <a:pt x="289" y="416"/>
                  <a:pt x="270" y="471"/>
                  <a:pt x="228" y="533"/>
                </a:cubicBezTo>
                <a:cubicBezTo>
                  <a:pt x="244" y="648"/>
                  <a:pt x="231" y="620"/>
                  <a:pt x="336" y="641"/>
                </a:cubicBezTo>
                <a:cubicBezTo>
                  <a:pt x="460" y="630"/>
                  <a:pt x="514" y="623"/>
                  <a:pt x="612" y="557"/>
                </a:cubicBezTo>
                <a:cubicBezTo>
                  <a:pt x="640" y="561"/>
                  <a:pt x="632" y="624"/>
                  <a:pt x="660" y="629"/>
                </a:cubicBezTo>
                <a:cubicBezTo>
                  <a:pt x="680" y="632"/>
                  <a:pt x="658" y="639"/>
                  <a:pt x="672" y="653"/>
                </a:cubicBezTo>
                <a:cubicBezTo>
                  <a:pt x="690" y="671"/>
                  <a:pt x="700" y="653"/>
                  <a:pt x="708" y="677"/>
                </a:cubicBezTo>
                <a:cubicBezTo>
                  <a:pt x="725" y="693"/>
                  <a:pt x="728" y="685"/>
                  <a:pt x="732" y="689"/>
                </a:cubicBezTo>
                <a:cubicBezTo>
                  <a:pt x="736" y="693"/>
                  <a:pt x="732" y="689"/>
                  <a:pt x="732" y="701"/>
                </a:cubicBezTo>
                <a:cubicBezTo>
                  <a:pt x="735" y="713"/>
                  <a:pt x="726" y="743"/>
                  <a:pt x="732" y="761"/>
                </a:cubicBezTo>
                <a:cubicBezTo>
                  <a:pt x="738" y="779"/>
                  <a:pt x="748" y="797"/>
                  <a:pt x="768" y="809"/>
                </a:cubicBezTo>
                <a:cubicBezTo>
                  <a:pt x="788" y="821"/>
                  <a:pt x="835" y="828"/>
                  <a:pt x="852" y="833"/>
                </a:cubicBezTo>
              </a:path>
            </a:pathLst>
          </a:custGeom>
          <a:noFill/>
          <a:ln w="76200" cap="flat" cmpd="sng">
            <a:solidFill>
              <a:srgbClr val="F3093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6388" name="文本框 6148"/>
          <p:cNvSpPr txBox="1"/>
          <p:nvPr/>
        </p:nvSpPr>
        <p:spPr>
          <a:xfrm>
            <a:off x="4714875" y="609600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斯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389" name="文本框 6149"/>
          <p:cNvSpPr txBox="1"/>
          <p:nvPr/>
        </p:nvSpPr>
        <p:spPr>
          <a:xfrm>
            <a:off x="4410075" y="914400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堪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390" name="文本框 6150"/>
          <p:cNvSpPr txBox="1"/>
          <p:nvPr/>
        </p:nvSpPr>
        <p:spPr>
          <a:xfrm>
            <a:off x="4181475" y="1143000"/>
            <a:ext cx="6858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391" name="文本框 6151"/>
          <p:cNvSpPr txBox="1"/>
          <p:nvPr/>
        </p:nvSpPr>
        <p:spPr>
          <a:xfrm>
            <a:off x="3267075" y="2200275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半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392" name="文本框 6152"/>
          <p:cNvSpPr txBox="1"/>
          <p:nvPr/>
        </p:nvSpPr>
        <p:spPr>
          <a:xfrm>
            <a:off x="3648075" y="1676400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维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393" name="文本框 6153"/>
          <p:cNvSpPr txBox="1"/>
          <p:nvPr/>
        </p:nvSpPr>
        <p:spPr>
          <a:xfrm>
            <a:off x="3419475" y="1905000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亚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394" name="文本框 6154"/>
          <p:cNvSpPr txBox="1"/>
          <p:nvPr/>
        </p:nvSpPr>
        <p:spPr>
          <a:xfrm>
            <a:off x="3876675" y="1371600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纳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395" name="文本框 6155"/>
          <p:cNvSpPr txBox="1"/>
          <p:nvPr/>
        </p:nvSpPr>
        <p:spPr>
          <a:xfrm>
            <a:off x="3182938" y="2528888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岛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396" name="文本框 6156"/>
          <p:cNvSpPr txBox="1"/>
          <p:nvPr/>
        </p:nvSpPr>
        <p:spPr>
          <a:xfrm>
            <a:off x="1295400" y="4800600"/>
            <a:ext cx="6096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伊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397" name="文本框 6157"/>
          <p:cNvSpPr txBox="1"/>
          <p:nvPr/>
        </p:nvSpPr>
        <p:spPr>
          <a:xfrm>
            <a:off x="1447800" y="4953000"/>
            <a:ext cx="6096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比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398" name="文本框 6158"/>
          <p:cNvSpPr txBox="1"/>
          <p:nvPr/>
        </p:nvSpPr>
        <p:spPr>
          <a:xfrm>
            <a:off x="1600200" y="5105400"/>
            <a:ext cx="6096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利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399" name="文本框 6159"/>
          <p:cNvSpPr txBox="1"/>
          <p:nvPr/>
        </p:nvSpPr>
        <p:spPr>
          <a:xfrm>
            <a:off x="1828800" y="5181600"/>
            <a:ext cx="6096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亚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00" name="文本框 6160"/>
          <p:cNvSpPr txBox="1"/>
          <p:nvPr/>
        </p:nvSpPr>
        <p:spPr>
          <a:xfrm>
            <a:off x="2057400" y="5257800"/>
            <a:ext cx="6096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半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01" name="文本框 6161"/>
          <p:cNvSpPr txBox="1"/>
          <p:nvPr/>
        </p:nvSpPr>
        <p:spPr>
          <a:xfrm>
            <a:off x="2209800" y="5334000"/>
            <a:ext cx="6858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岛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02" name="文本框 6162"/>
          <p:cNvSpPr txBox="1"/>
          <p:nvPr/>
        </p:nvSpPr>
        <p:spPr>
          <a:xfrm>
            <a:off x="3505200" y="4800600"/>
            <a:ext cx="6096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亚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03" name="文本框 6163"/>
          <p:cNvSpPr txBox="1"/>
          <p:nvPr/>
        </p:nvSpPr>
        <p:spPr>
          <a:xfrm>
            <a:off x="3657600" y="5029200"/>
            <a:ext cx="6858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平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04" name="文本框 6164"/>
          <p:cNvSpPr txBox="1"/>
          <p:nvPr/>
        </p:nvSpPr>
        <p:spPr>
          <a:xfrm>
            <a:off x="3810000" y="5257800"/>
            <a:ext cx="6858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宁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05" name="文本框 6165"/>
          <p:cNvSpPr txBox="1"/>
          <p:nvPr/>
        </p:nvSpPr>
        <p:spPr>
          <a:xfrm>
            <a:off x="4267200" y="5791200"/>
            <a:ext cx="6858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岛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06" name="文本框 6166"/>
          <p:cNvSpPr txBox="1"/>
          <p:nvPr/>
        </p:nvSpPr>
        <p:spPr>
          <a:xfrm>
            <a:off x="4038600" y="5562600"/>
            <a:ext cx="6858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半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07" name="文本框 6167"/>
          <p:cNvSpPr txBox="1"/>
          <p:nvPr/>
        </p:nvSpPr>
        <p:spPr>
          <a:xfrm>
            <a:off x="4343400" y="4800600"/>
            <a:ext cx="6096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巴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08" name="文本框 6168"/>
          <p:cNvSpPr txBox="1"/>
          <p:nvPr/>
        </p:nvSpPr>
        <p:spPr>
          <a:xfrm>
            <a:off x="4572000" y="4800600"/>
            <a:ext cx="6858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尔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09" name="文本框 6169"/>
          <p:cNvSpPr txBox="1"/>
          <p:nvPr/>
        </p:nvSpPr>
        <p:spPr>
          <a:xfrm>
            <a:off x="4876800" y="4800600"/>
            <a:ext cx="6858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干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10" name="文本框 6170"/>
          <p:cNvSpPr txBox="1"/>
          <p:nvPr/>
        </p:nvSpPr>
        <p:spPr>
          <a:xfrm>
            <a:off x="5181600" y="4800600"/>
            <a:ext cx="6858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半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11" name="文本框 6171"/>
          <p:cNvSpPr txBox="1"/>
          <p:nvPr/>
        </p:nvSpPr>
        <p:spPr>
          <a:xfrm>
            <a:off x="5486400" y="4800600"/>
            <a:ext cx="6858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岛</a:t>
            </a:r>
            <a:endParaRPr lang="zh-CN" altLang="en-US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12" name="文本框 6172"/>
          <p:cNvSpPr txBox="1"/>
          <p:nvPr/>
        </p:nvSpPr>
        <p:spPr>
          <a:xfrm>
            <a:off x="2438400" y="2209800"/>
            <a:ext cx="457200" cy="3968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>
                <a:latin typeface="Times New Roman" panose="02020603050405020304" pitchFamily="18" charset="0"/>
                <a:ea typeface="宋体" panose="02010600030101010101" pitchFamily="2" charset="-122"/>
              </a:rPr>
              <a:t>大</a:t>
            </a:r>
            <a:endParaRPr lang="zh-CN" altLang="en-US" sz="20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13" name="文本框 6173"/>
          <p:cNvSpPr txBox="1"/>
          <p:nvPr/>
        </p:nvSpPr>
        <p:spPr>
          <a:xfrm>
            <a:off x="2438400" y="2574925"/>
            <a:ext cx="457200" cy="3968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>
                <a:latin typeface="Times New Roman" panose="02020603050405020304" pitchFamily="18" charset="0"/>
                <a:ea typeface="宋体" panose="02010600030101010101" pitchFamily="2" charset="-122"/>
              </a:rPr>
              <a:t>不</a:t>
            </a:r>
            <a:endParaRPr lang="zh-CN" altLang="en-US" sz="20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14" name="文本框 6174"/>
          <p:cNvSpPr txBox="1"/>
          <p:nvPr/>
        </p:nvSpPr>
        <p:spPr>
          <a:xfrm>
            <a:off x="2438400" y="2971800"/>
            <a:ext cx="457200" cy="3968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>
                <a:latin typeface="Times New Roman" panose="02020603050405020304" pitchFamily="18" charset="0"/>
                <a:ea typeface="宋体" panose="02010600030101010101" pitchFamily="2" charset="-122"/>
              </a:rPr>
              <a:t>列</a:t>
            </a:r>
            <a:endParaRPr lang="zh-CN" altLang="en-US" sz="20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15" name="文本框 6175"/>
          <p:cNvSpPr txBox="1"/>
          <p:nvPr/>
        </p:nvSpPr>
        <p:spPr>
          <a:xfrm>
            <a:off x="2438400" y="3352800"/>
            <a:ext cx="457200" cy="3968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>
                <a:latin typeface="Times New Roman" panose="02020603050405020304" pitchFamily="18" charset="0"/>
                <a:ea typeface="宋体" panose="02010600030101010101" pitchFamily="2" charset="-122"/>
              </a:rPr>
              <a:t>颠</a:t>
            </a:r>
            <a:endParaRPr lang="zh-CN" altLang="en-US" sz="20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16" name="文本框 6176"/>
          <p:cNvSpPr txBox="1"/>
          <p:nvPr/>
        </p:nvSpPr>
        <p:spPr>
          <a:xfrm>
            <a:off x="2438400" y="3657600"/>
            <a:ext cx="457200" cy="3968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>
                <a:latin typeface="Times New Roman" panose="02020603050405020304" pitchFamily="18" charset="0"/>
                <a:ea typeface="宋体" panose="02010600030101010101" pitchFamily="2" charset="-122"/>
              </a:rPr>
              <a:t>岛</a:t>
            </a:r>
            <a:endParaRPr lang="zh-CN" altLang="en-US" sz="20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17" name="文本框 6177"/>
          <p:cNvSpPr txBox="1"/>
          <p:nvPr/>
        </p:nvSpPr>
        <p:spPr>
          <a:xfrm>
            <a:off x="1782763" y="2708275"/>
            <a:ext cx="457200" cy="11890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爱尔兰岛</a:t>
            </a:r>
            <a:endParaRPr lang="zh-CN" altLang="en-US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18" name="文本框 6178"/>
          <p:cNvSpPr txBox="1"/>
          <p:nvPr/>
        </p:nvSpPr>
        <p:spPr>
          <a:xfrm>
            <a:off x="1419225" y="1068388"/>
            <a:ext cx="15240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冰岛</a:t>
            </a:r>
            <a:endParaRPr lang="zh-CN" altLang="en-US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19" name="文本框 6179"/>
          <p:cNvSpPr txBox="1"/>
          <p:nvPr/>
        </p:nvSpPr>
        <p:spPr>
          <a:xfrm>
            <a:off x="4859338" y="1989138"/>
            <a:ext cx="533400" cy="13112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 i="1" dirty="0">
                <a:solidFill>
                  <a:srgbClr val="0E03A3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波罗的海</a:t>
            </a:r>
            <a:endParaRPr lang="zh-CN" altLang="en-US" sz="2000" b="1" i="1">
              <a:solidFill>
                <a:srgbClr val="0E03A3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20" name="文本框 6180"/>
          <p:cNvSpPr txBox="1"/>
          <p:nvPr/>
        </p:nvSpPr>
        <p:spPr>
          <a:xfrm>
            <a:off x="2895600" y="5867400"/>
            <a:ext cx="2667000" cy="3968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 i="1" dirty="0">
                <a:solidFill>
                  <a:srgbClr val="0E03A3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地      中        海</a:t>
            </a:r>
            <a:endParaRPr lang="zh-CN" altLang="en-US" sz="2000" b="1" i="1">
              <a:solidFill>
                <a:srgbClr val="0E03A3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21" name="文本框 6181"/>
          <p:cNvSpPr txBox="1"/>
          <p:nvPr/>
        </p:nvSpPr>
        <p:spPr>
          <a:xfrm>
            <a:off x="6227763" y="4581525"/>
            <a:ext cx="1447800" cy="3968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 i="1" dirty="0">
                <a:solidFill>
                  <a:srgbClr val="0E03A3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黑      海</a:t>
            </a:r>
            <a:endParaRPr lang="zh-CN" altLang="en-US" sz="2000" b="1" i="1">
              <a:solidFill>
                <a:srgbClr val="0E03A3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22" name="文本框 6182"/>
          <p:cNvSpPr txBox="1"/>
          <p:nvPr/>
        </p:nvSpPr>
        <p:spPr>
          <a:xfrm>
            <a:off x="981075" y="5867400"/>
            <a:ext cx="20574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 i="1" dirty="0">
                <a:solidFill>
                  <a:srgbClr val="0E03A3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直布罗陀海峡</a:t>
            </a:r>
            <a:endParaRPr lang="zh-CN" altLang="en-US" b="1" i="1">
              <a:solidFill>
                <a:srgbClr val="0E03A3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23" name="文本框 6183"/>
          <p:cNvSpPr txBox="1"/>
          <p:nvPr/>
        </p:nvSpPr>
        <p:spPr>
          <a:xfrm>
            <a:off x="2514600" y="2895600"/>
            <a:ext cx="1676400" cy="3968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 i="1" dirty="0">
                <a:solidFill>
                  <a:srgbClr val="0E03A3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北   海</a:t>
            </a:r>
            <a:endParaRPr lang="zh-CN" altLang="en-US" sz="2000" b="1" i="1">
              <a:solidFill>
                <a:srgbClr val="0E03A3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424" name="文本框 6184"/>
          <p:cNvSpPr txBox="1"/>
          <p:nvPr/>
        </p:nvSpPr>
        <p:spPr>
          <a:xfrm>
            <a:off x="971550" y="4508500"/>
            <a:ext cx="1676400" cy="3968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 i="1" dirty="0">
                <a:solidFill>
                  <a:srgbClr val="0E03A3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比斯开湾</a:t>
            </a:r>
            <a:endParaRPr lang="zh-CN" altLang="en-US" sz="2000" b="1" i="1">
              <a:solidFill>
                <a:srgbClr val="0E03A3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189" name="文本框 6188"/>
          <p:cNvSpPr txBox="1"/>
          <p:nvPr/>
        </p:nvSpPr>
        <p:spPr>
          <a:xfrm>
            <a:off x="8054340" y="1143000"/>
            <a:ext cx="609600" cy="5689600"/>
          </a:xfrm>
          <a:prstGeom prst="rect">
            <a:avLst/>
          </a:prstGeom>
          <a:noFill/>
          <a:ln w="25400">
            <a:noFill/>
          </a:ln>
        </p:spPr>
        <p:txBody>
          <a:bodyPr vert="eaVert"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海岸线曲折，多半岛，岛屿，内海</a:t>
            </a: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6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8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361" name="图片 7169" descr="欧洲地形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388" y="908050"/>
            <a:ext cx="6297612" cy="5761038"/>
          </a:xfrm>
          <a:prstGeom prst="rect">
            <a:avLst/>
          </a:prstGeom>
          <a:noFill/>
          <a:ln w="5715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15362" name="任意多边形 7170"/>
          <p:cNvSpPr/>
          <p:nvPr/>
        </p:nvSpPr>
        <p:spPr>
          <a:xfrm rot="905494">
            <a:off x="2411413" y="4149725"/>
            <a:ext cx="571500" cy="584200"/>
          </a:xfrm>
          <a:custGeom>
            <a:avLst/>
            <a:gdLst/>
            <a:ahLst/>
            <a:cxnLst/>
            <a:pathLst>
              <a:path w="360" h="368">
                <a:moveTo>
                  <a:pt x="360" y="368"/>
                </a:moveTo>
                <a:cubicBezTo>
                  <a:pt x="347" y="365"/>
                  <a:pt x="331" y="368"/>
                  <a:pt x="320" y="360"/>
                </a:cubicBezTo>
                <a:cubicBezTo>
                  <a:pt x="313" y="355"/>
                  <a:pt x="317" y="343"/>
                  <a:pt x="312" y="336"/>
                </a:cubicBezTo>
                <a:cubicBezTo>
                  <a:pt x="306" y="328"/>
                  <a:pt x="296" y="325"/>
                  <a:pt x="288" y="320"/>
                </a:cubicBezTo>
                <a:cubicBezTo>
                  <a:pt x="275" y="281"/>
                  <a:pt x="257" y="254"/>
                  <a:pt x="224" y="232"/>
                </a:cubicBezTo>
                <a:cubicBezTo>
                  <a:pt x="200" y="196"/>
                  <a:pt x="170" y="191"/>
                  <a:pt x="136" y="168"/>
                </a:cubicBezTo>
                <a:cubicBezTo>
                  <a:pt x="126" y="97"/>
                  <a:pt x="137" y="106"/>
                  <a:pt x="88" y="64"/>
                </a:cubicBezTo>
                <a:cubicBezTo>
                  <a:pt x="49" y="30"/>
                  <a:pt x="82" y="45"/>
                  <a:pt x="32" y="32"/>
                </a:cubicBezTo>
                <a:cubicBezTo>
                  <a:pt x="3" y="13"/>
                  <a:pt x="12" y="25"/>
                  <a:pt x="0" y="0"/>
                </a:cubicBezTo>
              </a:path>
            </a:pathLst>
          </a:custGeom>
          <a:noFill/>
          <a:ln w="28575" cap="flat" cmpd="sng">
            <a:solidFill>
              <a:srgbClr val="0E03A3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7172" name="文本框 7171"/>
          <p:cNvSpPr txBox="1"/>
          <p:nvPr/>
        </p:nvSpPr>
        <p:spPr>
          <a:xfrm>
            <a:off x="2700338" y="3895725"/>
            <a:ext cx="1600200" cy="3952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波德平原</a:t>
            </a:r>
            <a:endParaRPr lang="zh-CN" altLang="en-US" sz="2000" b="1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173" name="文本框 7172"/>
          <p:cNvSpPr txBox="1"/>
          <p:nvPr/>
        </p:nvSpPr>
        <p:spPr>
          <a:xfrm>
            <a:off x="1185863" y="4184650"/>
            <a:ext cx="1600200" cy="3968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西欧平原</a:t>
            </a:r>
            <a:endParaRPr lang="zh-CN" altLang="en-US" sz="2000" b="1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174" name="任意多边形 7173"/>
          <p:cNvSpPr/>
          <p:nvPr/>
        </p:nvSpPr>
        <p:spPr>
          <a:xfrm>
            <a:off x="2987675" y="1341438"/>
            <a:ext cx="1092200" cy="1511300"/>
          </a:xfrm>
          <a:custGeom>
            <a:avLst/>
            <a:gdLst/>
            <a:ahLst/>
            <a:cxnLst/>
            <a:pathLst>
              <a:path w="688" h="952">
                <a:moveTo>
                  <a:pt x="688" y="0"/>
                </a:moveTo>
                <a:cubicBezTo>
                  <a:pt x="642" y="31"/>
                  <a:pt x="672" y="10"/>
                  <a:pt x="600" y="64"/>
                </a:cubicBezTo>
                <a:cubicBezTo>
                  <a:pt x="557" y="96"/>
                  <a:pt x="517" y="99"/>
                  <a:pt x="480" y="136"/>
                </a:cubicBezTo>
                <a:cubicBezTo>
                  <a:pt x="460" y="214"/>
                  <a:pt x="420" y="283"/>
                  <a:pt x="352" y="328"/>
                </a:cubicBezTo>
                <a:cubicBezTo>
                  <a:pt x="321" y="389"/>
                  <a:pt x="270" y="446"/>
                  <a:pt x="232" y="504"/>
                </a:cubicBezTo>
                <a:cubicBezTo>
                  <a:pt x="217" y="526"/>
                  <a:pt x="196" y="544"/>
                  <a:pt x="184" y="568"/>
                </a:cubicBezTo>
                <a:cubicBezTo>
                  <a:pt x="155" y="627"/>
                  <a:pt x="136" y="683"/>
                  <a:pt x="112" y="744"/>
                </a:cubicBezTo>
                <a:cubicBezTo>
                  <a:pt x="108" y="755"/>
                  <a:pt x="102" y="766"/>
                  <a:pt x="96" y="776"/>
                </a:cubicBezTo>
                <a:cubicBezTo>
                  <a:pt x="91" y="784"/>
                  <a:pt x="84" y="791"/>
                  <a:pt x="80" y="800"/>
                </a:cubicBezTo>
                <a:cubicBezTo>
                  <a:pt x="60" y="844"/>
                  <a:pt x="54" y="872"/>
                  <a:pt x="24" y="912"/>
                </a:cubicBezTo>
                <a:cubicBezTo>
                  <a:pt x="14" y="943"/>
                  <a:pt x="22" y="930"/>
                  <a:pt x="0" y="952"/>
                </a:cubicBezTo>
              </a:path>
            </a:pathLst>
          </a:custGeom>
          <a:noFill/>
          <a:ln w="76200" cap="flat" cmpd="sng">
            <a:solidFill>
              <a:srgbClr val="F3093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7175" name="文本框 7174"/>
          <p:cNvSpPr txBox="1"/>
          <p:nvPr/>
        </p:nvSpPr>
        <p:spPr>
          <a:xfrm>
            <a:off x="3406775" y="777875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斯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176" name="文本框 7175"/>
          <p:cNvSpPr txBox="1"/>
          <p:nvPr/>
        </p:nvSpPr>
        <p:spPr>
          <a:xfrm>
            <a:off x="3101975" y="1082675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堪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177" name="文本框 7176"/>
          <p:cNvSpPr txBox="1"/>
          <p:nvPr/>
        </p:nvSpPr>
        <p:spPr>
          <a:xfrm>
            <a:off x="2873375" y="1311275"/>
            <a:ext cx="6858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178" name="文本框 7177"/>
          <p:cNvSpPr txBox="1"/>
          <p:nvPr/>
        </p:nvSpPr>
        <p:spPr>
          <a:xfrm>
            <a:off x="2339975" y="1844675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维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179" name="文本框 7178"/>
          <p:cNvSpPr txBox="1"/>
          <p:nvPr/>
        </p:nvSpPr>
        <p:spPr>
          <a:xfrm>
            <a:off x="2266950" y="2132013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亚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180" name="文本框 7179"/>
          <p:cNvSpPr txBox="1"/>
          <p:nvPr/>
        </p:nvSpPr>
        <p:spPr>
          <a:xfrm>
            <a:off x="2568575" y="1539875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纳</a:t>
            </a:r>
            <a:endParaRPr lang="zh-CN" altLang="en-US" sz="2400" b="1" i="1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181" name="文本框 7180"/>
          <p:cNvSpPr txBox="1"/>
          <p:nvPr/>
        </p:nvSpPr>
        <p:spPr>
          <a:xfrm>
            <a:off x="2111375" y="2378075"/>
            <a:ext cx="76200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 i="1" dirty="0">
                <a:solidFill>
                  <a:srgbClr val="F3093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山</a:t>
            </a:r>
            <a:endParaRPr lang="zh-CN" altLang="en-US" sz="2400" b="1" i="1" dirty="0">
              <a:solidFill>
                <a:srgbClr val="F3093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182" name="任意多边形 7181"/>
          <p:cNvSpPr/>
          <p:nvPr/>
        </p:nvSpPr>
        <p:spPr>
          <a:xfrm>
            <a:off x="2195513" y="4724400"/>
            <a:ext cx="1163637" cy="547688"/>
          </a:xfrm>
          <a:custGeom>
            <a:avLst/>
            <a:gdLst/>
            <a:ahLst/>
            <a:cxnLst/>
            <a:pathLst>
              <a:path w="733" h="345">
                <a:moveTo>
                  <a:pt x="133" y="336"/>
                </a:moveTo>
                <a:cubicBezTo>
                  <a:pt x="125" y="339"/>
                  <a:pt x="117" y="345"/>
                  <a:pt x="109" y="344"/>
                </a:cubicBezTo>
                <a:cubicBezTo>
                  <a:pt x="0" y="335"/>
                  <a:pt x="32" y="327"/>
                  <a:pt x="45" y="208"/>
                </a:cubicBezTo>
                <a:cubicBezTo>
                  <a:pt x="47" y="191"/>
                  <a:pt x="54" y="164"/>
                  <a:pt x="69" y="152"/>
                </a:cubicBezTo>
                <a:cubicBezTo>
                  <a:pt x="96" y="129"/>
                  <a:pt x="133" y="132"/>
                  <a:pt x="165" y="128"/>
                </a:cubicBezTo>
                <a:cubicBezTo>
                  <a:pt x="262" y="96"/>
                  <a:pt x="353" y="108"/>
                  <a:pt x="461" y="104"/>
                </a:cubicBezTo>
                <a:cubicBezTo>
                  <a:pt x="506" y="100"/>
                  <a:pt x="546" y="97"/>
                  <a:pt x="589" y="88"/>
                </a:cubicBezTo>
                <a:cubicBezTo>
                  <a:pt x="611" y="83"/>
                  <a:pt x="653" y="72"/>
                  <a:pt x="653" y="72"/>
                </a:cubicBezTo>
                <a:cubicBezTo>
                  <a:pt x="708" y="35"/>
                  <a:pt x="683" y="46"/>
                  <a:pt x="725" y="32"/>
                </a:cubicBezTo>
                <a:cubicBezTo>
                  <a:pt x="728" y="21"/>
                  <a:pt x="733" y="0"/>
                  <a:pt x="733" y="0"/>
                </a:cubicBezTo>
              </a:path>
            </a:pathLst>
          </a:custGeom>
          <a:noFill/>
          <a:ln w="76200" cap="flat" cmpd="sng">
            <a:solidFill>
              <a:srgbClr val="F3093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5374" name="文本框 7188"/>
          <p:cNvSpPr txBox="1"/>
          <p:nvPr/>
        </p:nvSpPr>
        <p:spPr>
          <a:xfrm>
            <a:off x="6619875" y="4184650"/>
            <a:ext cx="2637155" cy="521970"/>
          </a:xfrm>
          <a:prstGeom prst="rect">
            <a:avLst/>
          </a:prstGeom>
          <a:noFill/>
          <a:ln w="25400">
            <a:noFill/>
          </a:ln>
        </p:spPr>
        <p:txBody>
          <a:bodyPr wrap="square"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28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2.</a:t>
            </a:r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主要地形类型：</a:t>
            </a: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191" name="文本框 7190"/>
          <p:cNvSpPr txBox="1"/>
          <p:nvPr/>
        </p:nvSpPr>
        <p:spPr>
          <a:xfrm>
            <a:off x="6588125" y="141288"/>
            <a:ext cx="2232025" cy="457200"/>
          </a:xfrm>
          <a:prstGeom prst="rect">
            <a:avLst/>
          </a:prstGeom>
          <a:noFill/>
          <a:ln w="25400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2400" b="1" dirty="0">
                <a:latin typeface="Arial" panose="020B0604020202020204" pitchFamily="34" charset="0"/>
                <a:ea typeface="宋体" panose="02010600030101010101" pitchFamily="2" charset="-122"/>
              </a:rPr>
              <a:t>1</a:t>
            </a:r>
            <a:r>
              <a:rPr lang="zh-CN" altLang="en-US" sz="2400" b="1" dirty="0">
                <a:latin typeface="Arial" panose="020B0604020202020204" pitchFamily="34" charset="0"/>
                <a:ea typeface="宋体" panose="02010600030101010101" pitchFamily="2" charset="-122"/>
              </a:rPr>
              <a:t>、三大地形区</a:t>
            </a:r>
            <a:endParaRPr lang="zh-CN" altLang="en-US" sz="24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192" name="文本框 7191"/>
          <p:cNvSpPr txBox="1"/>
          <p:nvPr/>
        </p:nvSpPr>
        <p:spPr>
          <a:xfrm>
            <a:off x="6477000" y="619125"/>
            <a:ext cx="2232025" cy="3079750"/>
          </a:xfrm>
          <a:prstGeom prst="rect">
            <a:avLst/>
          </a:prstGeom>
          <a:noFill/>
          <a:ln w="25400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北部：</a:t>
            </a: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中部：</a:t>
            </a: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南部：</a:t>
            </a: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5377" name="文本框 7192"/>
          <p:cNvSpPr txBox="1"/>
          <p:nvPr/>
        </p:nvSpPr>
        <p:spPr>
          <a:xfrm>
            <a:off x="6877050" y="1165225"/>
            <a:ext cx="1655763" cy="519113"/>
          </a:xfrm>
          <a:prstGeom prst="rect">
            <a:avLst/>
          </a:prstGeom>
          <a:noFill/>
          <a:ln w="25400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194" name="文本框 7193"/>
          <p:cNvSpPr txBox="1"/>
          <p:nvPr/>
        </p:nvSpPr>
        <p:spPr>
          <a:xfrm>
            <a:off x="6688455" y="1235075"/>
            <a:ext cx="2339975" cy="457200"/>
          </a:xfrm>
          <a:prstGeom prst="rect">
            <a:avLst/>
          </a:prstGeom>
          <a:noFill/>
          <a:ln w="25400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000FF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斯堪的纳维亚山</a:t>
            </a:r>
            <a:endParaRPr lang="zh-CN" altLang="en-US" sz="2400" b="1" dirty="0">
              <a:solidFill>
                <a:srgbClr val="0000FF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195" name="文本框 7194"/>
          <p:cNvSpPr txBox="1"/>
          <p:nvPr/>
        </p:nvSpPr>
        <p:spPr>
          <a:xfrm>
            <a:off x="6877050" y="2390775"/>
            <a:ext cx="2266950" cy="823913"/>
          </a:xfrm>
          <a:prstGeom prst="rect">
            <a:avLst/>
          </a:prstGeom>
          <a:noFill/>
          <a:ln w="25400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000FF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西欧平原和波德平原</a:t>
            </a:r>
            <a:endParaRPr lang="zh-CN" altLang="en-US" sz="2400" b="1" dirty="0">
              <a:solidFill>
                <a:srgbClr val="0000FF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196" name="文本框 7195"/>
          <p:cNvSpPr txBox="1"/>
          <p:nvPr/>
        </p:nvSpPr>
        <p:spPr>
          <a:xfrm>
            <a:off x="6877050" y="3757613"/>
            <a:ext cx="2266950" cy="460375"/>
          </a:xfrm>
          <a:prstGeom prst="rect">
            <a:avLst/>
          </a:prstGeom>
          <a:noFill/>
          <a:ln w="25400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000FF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阿尔卑斯山</a:t>
            </a:r>
            <a:endParaRPr lang="zh-CN" altLang="en-US" sz="2400" b="1" dirty="0">
              <a:solidFill>
                <a:srgbClr val="0000FF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5381" name="任意多边形 7199"/>
          <p:cNvSpPr/>
          <p:nvPr/>
        </p:nvSpPr>
        <p:spPr>
          <a:xfrm>
            <a:off x="4248150" y="1306513"/>
            <a:ext cx="487363" cy="1382712"/>
          </a:xfrm>
          <a:custGeom>
            <a:avLst/>
            <a:gdLst/>
            <a:ahLst/>
            <a:cxnLst/>
            <a:pathLst>
              <a:path w="307" h="871">
                <a:moveTo>
                  <a:pt x="81" y="0"/>
                </a:moveTo>
                <a:cubicBezTo>
                  <a:pt x="30" y="17"/>
                  <a:pt x="53" y="11"/>
                  <a:pt x="12" y="20"/>
                </a:cubicBezTo>
                <a:cubicBezTo>
                  <a:pt x="1" y="54"/>
                  <a:pt x="0" y="98"/>
                  <a:pt x="19" y="130"/>
                </a:cubicBezTo>
                <a:cubicBezTo>
                  <a:pt x="29" y="147"/>
                  <a:pt x="53" y="178"/>
                  <a:pt x="53" y="178"/>
                </a:cubicBezTo>
                <a:cubicBezTo>
                  <a:pt x="63" y="209"/>
                  <a:pt x="85" y="232"/>
                  <a:pt x="101" y="260"/>
                </a:cubicBezTo>
                <a:cubicBezTo>
                  <a:pt x="117" y="288"/>
                  <a:pt x="120" y="322"/>
                  <a:pt x="135" y="350"/>
                </a:cubicBezTo>
                <a:cubicBezTo>
                  <a:pt x="151" y="380"/>
                  <a:pt x="170" y="401"/>
                  <a:pt x="183" y="432"/>
                </a:cubicBezTo>
                <a:cubicBezTo>
                  <a:pt x="207" y="487"/>
                  <a:pt x="200" y="522"/>
                  <a:pt x="245" y="569"/>
                </a:cubicBezTo>
                <a:cubicBezTo>
                  <a:pt x="252" y="609"/>
                  <a:pt x="269" y="658"/>
                  <a:pt x="293" y="692"/>
                </a:cubicBezTo>
                <a:cubicBezTo>
                  <a:pt x="297" y="708"/>
                  <a:pt x="307" y="723"/>
                  <a:pt x="307" y="740"/>
                </a:cubicBezTo>
                <a:cubicBezTo>
                  <a:pt x="307" y="779"/>
                  <a:pt x="255" y="820"/>
                  <a:pt x="231" y="843"/>
                </a:cubicBezTo>
                <a:cubicBezTo>
                  <a:pt x="219" y="854"/>
                  <a:pt x="196" y="858"/>
                  <a:pt x="183" y="871"/>
                </a:cubicBezTo>
              </a:path>
            </a:pathLst>
          </a:custGeom>
          <a:noFill/>
          <a:ln w="76200" cap="flat" cmpd="sng">
            <a:solidFill>
              <a:srgbClr val="66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5382" name="任意多边形 7200"/>
          <p:cNvSpPr/>
          <p:nvPr/>
        </p:nvSpPr>
        <p:spPr>
          <a:xfrm>
            <a:off x="3984625" y="3751263"/>
            <a:ext cx="1163638" cy="1354137"/>
          </a:xfrm>
          <a:custGeom>
            <a:avLst/>
            <a:gdLst/>
            <a:ahLst/>
            <a:cxnLst/>
            <a:pathLst>
              <a:path w="733" h="853">
                <a:moveTo>
                  <a:pt x="0" y="23"/>
                </a:moveTo>
                <a:cubicBezTo>
                  <a:pt x="65" y="0"/>
                  <a:pt x="74" y="12"/>
                  <a:pt x="171" y="16"/>
                </a:cubicBezTo>
                <a:cubicBezTo>
                  <a:pt x="181" y="31"/>
                  <a:pt x="193" y="47"/>
                  <a:pt x="199" y="64"/>
                </a:cubicBezTo>
                <a:cubicBezTo>
                  <a:pt x="215" y="108"/>
                  <a:pt x="213" y="160"/>
                  <a:pt x="253" y="188"/>
                </a:cubicBezTo>
                <a:cubicBezTo>
                  <a:pt x="266" y="226"/>
                  <a:pt x="267" y="296"/>
                  <a:pt x="281" y="318"/>
                </a:cubicBezTo>
                <a:cubicBezTo>
                  <a:pt x="291" y="333"/>
                  <a:pt x="305" y="344"/>
                  <a:pt x="315" y="359"/>
                </a:cubicBezTo>
                <a:cubicBezTo>
                  <a:pt x="304" y="393"/>
                  <a:pt x="273" y="412"/>
                  <a:pt x="253" y="442"/>
                </a:cubicBezTo>
                <a:cubicBezTo>
                  <a:pt x="238" y="491"/>
                  <a:pt x="248" y="471"/>
                  <a:pt x="226" y="503"/>
                </a:cubicBezTo>
                <a:cubicBezTo>
                  <a:pt x="211" y="547"/>
                  <a:pt x="204" y="577"/>
                  <a:pt x="233" y="620"/>
                </a:cubicBezTo>
                <a:cubicBezTo>
                  <a:pt x="320" y="616"/>
                  <a:pt x="370" y="618"/>
                  <a:pt x="445" y="599"/>
                </a:cubicBezTo>
                <a:cubicBezTo>
                  <a:pt x="489" y="572"/>
                  <a:pt x="541" y="582"/>
                  <a:pt x="589" y="599"/>
                </a:cubicBezTo>
                <a:cubicBezTo>
                  <a:pt x="610" y="620"/>
                  <a:pt x="616" y="639"/>
                  <a:pt x="637" y="661"/>
                </a:cubicBezTo>
                <a:cubicBezTo>
                  <a:pt x="656" y="733"/>
                  <a:pt x="681" y="797"/>
                  <a:pt x="733" y="853"/>
                </a:cubicBezTo>
              </a:path>
            </a:pathLst>
          </a:custGeom>
          <a:noFill/>
          <a:ln w="76200" cap="flat" cmpd="sng">
            <a:solidFill>
              <a:srgbClr val="66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111375" y="4518025"/>
            <a:ext cx="1600200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阿尔卑斯山</a:t>
            </a:r>
            <a:endParaRPr lang="zh-CN" altLang="en-US" b="1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2316" name="文本框 2"/>
          <p:cNvSpPr txBox="1"/>
          <p:nvPr/>
        </p:nvSpPr>
        <p:spPr>
          <a:xfrm>
            <a:off x="6604000" y="5597525"/>
            <a:ext cx="2540000" cy="7372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800" b="1" dirty="0">
                <a:latin typeface="Arial" panose="020B0604020202020204" pitchFamily="34" charset="0"/>
                <a:ea typeface="宋体" panose="02010600030101010101" pitchFamily="2" charset="-122"/>
              </a:rPr>
              <a:t>3</a:t>
            </a: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、地势特点：</a:t>
            </a:r>
            <a:endParaRPr lang="zh-CN" altLang="en-US" sz="240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49863" name="文本框 249862"/>
          <p:cNvSpPr txBox="1"/>
          <p:nvPr/>
        </p:nvSpPr>
        <p:spPr>
          <a:xfrm>
            <a:off x="0" y="94615"/>
            <a:ext cx="2785745" cy="583565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 wrap="square">
            <a:spAutoFit/>
          </a:bodyPr>
          <a:p>
            <a:pPr lvl="0"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三</a:t>
            </a: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、</a:t>
            </a:r>
            <a:r>
              <a:rPr lang="zh-CN" altLang="en-US" sz="3200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  <a:sym typeface="+mn-ea"/>
              </a:rPr>
              <a:t>地形特征</a:t>
            </a:r>
            <a:endParaRPr lang="zh-CN" altLang="en-US" sz="3200" dirty="0">
              <a:solidFill>
                <a:srgbClr val="FF0000"/>
              </a:solidFill>
              <a:latin typeface="Tahoma" panose="020B0604030504040204" pitchFamily="34" charset="0"/>
              <a:ea typeface="黑体" panose="0201060906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560185" y="4883150"/>
            <a:ext cx="27559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rgbClr val="FF0000"/>
                </a:solidFill>
                <a:sym typeface="+mn-ea"/>
              </a:rPr>
              <a:t>以平原、山地</a:t>
            </a:r>
            <a:r>
              <a:rPr lang="zh-CN" altLang="en-US" dirty="0">
                <a:sym typeface="+mn-ea"/>
              </a:rPr>
              <a:t>为主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699250" y="6334760"/>
            <a:ext cx="24447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rgbClr val="FF0000"/>
                </a:solidFill>
                <a:sym typeface="+mn-ea"/>
              </a:rPr>
              <a:t>南北高， 中部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低。</a:t>
            </a:r>
            <a:endParaRPr lang="zh-CN" altLang="en-US"/>
          </a:p>
        </p:txBody>
      </p:sp>
    </p:spTree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75"/>
                                        <p:tgtEl>
                                          <p:spTgt spid="7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75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"/>
                            </p:stCondLst>
                            <p:childTnLst>
                              <p:par>
                                <p:cTn id="3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75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75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"/>
                            </p:stCondLst>
                            <p:childTnLst>
                              <p:par>
                                <p:cTn id="3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75"/>
                                        <p:tgtEl>
                                          <p:spTgt spid="7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"/>
                            </p:stCondLst>
                            <p:childTnLst>
                              <p:par>
                                <p:cTn id="4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75"/>
                                        <p:tgtEl>
                                          <p:spTgt spid="7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49"/>
                            </p:stCondLst>
                            <p:childTnLst>
                              <p:par>
                                <p:cTn id="4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75"/>
                                        <p:tgtEl>
                                          <p:spTgt spid="7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7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7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7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5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5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12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2" grpId="0"/>
      <p:bldP spid="7173" grpId="0"/>
      <p:bldP spid="7175" grpId="0"/>
      <p:bldP spid="7176" grpId="0"/>
      <p:bldP spid="7177" grpId="0"/>
      <p:bldP spid="7178" grpId="0"/>
      <p:bldP spid="7179" grpId="0"/>
      <p:bldP spid="7180" grpId="0"/>
      <p:bldP spid="7181" grpId="0"/>
      <p:bldP spid="7191" grpId="0"/>
      <p:bldP spid="7192" grpId="0"/>
      <p:bldP spid="7194" grpId="0"/>
      <p:bldP spid="7195" grpId="0"/>
      <p:bldP spid="7196" grpId="0"/>
      <p:bldP spid="2" grpId="0"/>
      <p:bldP spid="12316" grpId="0"/>
      <p:bldP spid="15374" grpId="0"/>
      <p:bldP spid="3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9558" name="图片 279557" descr="016e1791eb29aeaea977a4db"/>
          <p:cNvPicPr>
            <a:picLocks noChangeAspect="1"/>
          </p:cNvPicPr>
          <p:nvPr/>
        </p:nvPicPr>
        <p:blipFill>
          <a:blip r:embed="rId1"/>
          <a:srcRect b="11101"/>
          <a:stretch>
            <a:fillRect/>
          </a:stretch>
        </p:blipFill>
        <p:spPr>
          <a:xfrm>
            <a:off x="0" y="687388"/>
            <a:ext cx="4572000" cy="28860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79562" name="图片 279561" descr="016e1791eb3baeaea977a4a9"/>
          <p:cNvPicPr>
            <a:picLocks noChangeAspect="1"/>
          </p:cNvPicPr>
          <p:nvPr/>
        </p:nvPicPr>
        <p:blipFill>
          <a:blip r:embed="rId2"/>
          <a:srcRect l="3647" t="15421" b="10634"/>
          <a:stretch>
            <a:fillRect/>
          </a:stretch>
        </p:blipFill>
        <p:spPr>
          <a:xfrm>
            <a:off x="4572000" y="3573463"/>
            <a:ext cx="4572000" cy="3311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79564" name="图片 279563" descr="a960fb36361b0f005ab5f56c"/>
          <p:cNvPicPr>
            <a:picLocks noChangeAspect="1"/>
          </p:cNvPicPr>
          <p:nvPr/>
        </p:nvPicPr>
        <p:blipFill>
          <a:blip r:embed="rId3"/>
          <a:srcRect t="4257"/>
          <a:stretch>
            <a:fillRect/>
          </a:stretch>
        </p:blipFill>
        <p:spPr>
          <a:xfrm>
            <a:off x="0" y="3586798"/>
            <a:ext cx="4572000" cy="32845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79566" name="图片 279565" descr="0614-24850c"/>
          <p:cNvPicPr>
            <a:picLocks noChangeAspect="1"/>
          </p:cNvPicPr>
          <p:nvPr/>
        </p:nvPicPr>
        <p:blipFill>
          <a:blip r:embed="rId4"/>
          <a:srcRect b="15973"/>
          <a:stretch>
            <a:fillRect/>
          </a:stretch>
        </p:blipFill>
        <p:spPr>
          <a:xfrm>
            <a:off x="4572000" y="692150"/>
            <a:ext cx="4572000" cy="28813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9572" name="文本框 279571"/>
          <p:cNvSpPr txBox="1"/>
          <p:nvPr/>
        </p:nvSpPr>
        <p:spPr>
          <a:xfrm>
            <a:off x="898843" y="3332163"/>
            <a:ext cx="7345362" cy="457200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>
            <a:spAutoFit/>
          </a:bodyPr>
          <a:p>
            <a:pPr lvl="0" algn="ctr">
              <a:spcBef>
                <a:spcPct val="50000"/>
              </a:spcBef>
            </a:pPr>
            <a:r>
              <a:rPr lang="zh-CN" altLang="en-US" sz="2400" b="1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你认识它们吗？你知道它们分布在世界什么地区吗？</a:t>
            </a:r>
            <a:endParaRPr lang="zh-CN" altLang="en-US" sz="2400" b="1">
              <a:solidFill>
                <a:srgbClr val="3333FF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9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79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9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79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6" name="文本框 105"/>
          <p:cNvSpPr txBox="1"/>
          <p:nvPr/>
        </p:nvSpPr>
        <p:spPr>
          <a:xfrm>
            <a:off x="5027930" y="2176145"/>
            <a:ext cx="4279900" cy="230695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>
            <a:spAutoFit/>
          </a:bodyPr>
          <a:p>
            <a:r>
              <a:rPr lang="zh-CN" b="0">
                <a:ea typeface="宋体" panose="02010600030101010101" pitchFamily="2" charset="-122"/>
              </a:rPr>
              <a:t>（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b="0">
                <a:ea typeface="宋体" panose="02010600030101010101" pitchFamily="2" charset="-122"/>
              </a:rPr>
              <a:t>）欧洲西部的两大山脉是：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A________</a:t>
            </a:r>
            <a:r>
              <a:rPr lang="zh-CN" b="0">
                <a:ea typeface="宋体" panose="02010600030101010101" pitchFamily="2" charset="-122"/>
              </a:rPr>
              <a:t>山脉，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B________</a:t>
            </a:r>
            <a:r>
              <a:rPr lang="zh-CN" b="0">
                <a:ea typeface="宋体" panose="02010600030101010101" pitchFamily="2" charset="-122"/>
              </a:rPr>
              <a:t>山脉。    （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b="0">
                <a:ea typeface="宋体" panose="02010600030101010101" pitchFamily="2" charset="-122"/>
              </a:rPr>
              <a:t>）</a:t>
            </a:r>
            <a:r>
              <a:rPr lang="en-US" b="0">
                <a:latin typeface="Calibri" panose="020F0502020204030204" charset="0"/>
                <a:sym typeface="+mn-ea"/>
              </a:rPr>
              <a:t>C</a:t>
            </a:r>
            <a:r>
              <a:rPr lang="zh-CN" b="0">
                <a:sym typeface="+mn-ea"/>
              </a:rPr>
              <a:t>处所在的平原</a:t>
            </a:r>
            <a:r>
              <a:rPr lang="en-US" b="0">
                <a:latin typeface="Calibri" panose="020F0502020204030204" charset="0"/>
                <a:sym typeface="+mn-ea"/>
              </a:rPr>
              <a:t>________</a:t>
            </a:r>
            <a:r>
              <a:rPr lang="zh-CN" b="0">
                <a:sym typeface="+mn-ea"/>
              </a:rPr>
              <a:t>，</a:t>
            </a:r>
            <a:r>
              <a:rPr lang="zh-CN" b="0">
                <a:ea typeface="宋体" panose="02010600030101010101" pitchFamily="2" charset="-122"/>
              </a:rPr>
              <a:t>    </a:t>
            </a:r>
            <a:endParaRPr lang="zh-CN" b="0">
              <a:ea typeface="宋体" panose="02010600030101010101" pitchFamily="2" charset="-122"/>
            </a:endParaRPr>
          </a:p>
          <a:p>
            <a:r>
              <a:rPr lang="en-US" b="0">
                <a:ea typeface="宋体" panose="02010600030101010101" pitchFamily="2" charset="-122"/>
              </a:rPr>
              <a:t>D</a:t>
            </a:r>
            <a:r>
              <a:rPr lang="zh-CN" altLang="en-US" b="0">
                <a:ea typeface="宋体" panose="02010600030101010101" pitchFamily="2" charset="-122"/>
              </a:rPr>
              <a:t>平原是：</a:t>
            </a:r>
            <a:r>
              <a:rPr lang="en-US" b="0">
                <a:latin typeface="Calibri" panose="020F0502020204030204" charset="0"/>
                <a:sym typeface="+mn-ea"/>
              </a:rPr>
              <a:t>________</a:t>
            </a:r>
            <a:r>
              <a:rPr lang="zh-CN" altLang="en-US" b="0" u="sng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宋体" panose="02010600030101010101" pitchFamily="2" charset="-122"/>
              </a:rPr>
              <a:t>          </a:t>
            </a:r>
            <a:r>
              <a:rPr lang="zh-CN" b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宋体" panose="02010600030101010101" pitchFamily="2" charset="-122"/>
              </a:rPr>
              <a:t> </a:t>
            </a:r>
            <a:r>
              <a:rPr lang="zh-CN" b="0">
                <a:ea typeface="宋体" panose="02010600030101010101" pitchFamily="2" charset="-122"/>
              </a:rPr>
              <a:t>   </a:t>
            </a:r>
            <a:endParaRPr lang="zh-CN" b="0">
              <a:ea typeface="宋体" panose="02010600030101010101" pitchFamily="2" charset="-122"/>
            </a:endParaRPr>
          </a:p>
          <a:p>
            <a:endParaRPr lang="zh-CN" altLang="en-US" u="sng"/>
          </a:p>
        </p:txBody>
      </p:sp>
      <p:pic>
        <p:nvPicPr>
          <p:cNvPr id="1026" name="Picture 2" descr="https://timgsa.baidu.com/timg?image&amp;quality=80&amp;size=b9999_10000&amp;sec=1527060693&amp;di=293eba1282047d32aa100d2b758803cc&amp;imgtype=jpg&amp;er=1&amp;src=http%3A%2F%2Fimg.xiangpi.com%2F2%2FD467A56BC76EFA063F293D5D95CDF6A6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72465"/>
            <a:ext cx="4973320" cy="6185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2097405" y="5034915"/>
            <a:ext cx="6216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A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82545" y="2495550"/>
            <a:ext cx="4965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B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38275" y="4491355"/>
            <a:ext cx="3778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C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79040" y="4022725"/>
            <a:ext cx="4368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D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0"/>
            <a:ext cx="2035810" cy="70675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p>
            <a:r>
              <a:rPr lang="zh-CN" altLang="en-US" sz="4000"/>
              <a:t>写一写</a:t>
            </a:r>
            <a:endParaRPr lang="zh-CN" altLang="en-US" sz="4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9458" name="Picture 4" descr="6-4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4324985"/>
            <a:ext cx="3258185" cy="25330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461" name="Text Box 7"/>
          <p:cNvSpPr txBox="1"/>
          <p:nvPr/>
        </p:nvSpPr>
        <p:spPr>
          <a:xfrm>
            <a:off x="3013075" y="156210"/>
            <a:ext cx="605980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黑体" panose="02010609060101010101" pitchFamily="2" charset="-122"/>
                <a:ea typeface="黑体" panose="02010609060101010101" pitchFamily="2" charset="-122"/>
              </a:rPr>
              <a:t>    </a:t>
            </a:r>
            <a:r>
              <a:rPr lang="zh-CN" altLang="en-US" b="1" dirty="0">
                <a:latin typeface="黑体" panose="02010609060101010101" pitchFamily="2" charset="-122"/>
                <a:ea typeface="黑体" panose="02010609060101010101" pitchFamily="2" charset="-122"/>
              </a:rPr>
              <a:t>结合资料，描述欧洲西部地形特征。</a:t>
            </a:r>
            <a:endParaRPr lang="zh-CN" altLang="en-US" b="1" dirty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pic>
        <p:nvPicPr>
          <p:cNvPr id="19460" name="Picture 6" descr="6-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873"/>
          <a:stretch>
            <a:fillRect/>
          </a:stretch>
        </p:blipFill>
        <p:spPr>
          <a:xfrm>
            <a:off x="5638337" y="3683954"/>
            <a:ext cx="1674193" cy="1118114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9462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0575" y="4878705"/>
            <a:ext cx="5813425" cy="19792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圆角矩形 3"/>
          <p:cNvSpPr/>
          <p:nvPr/>
        </p:nvSpPr>
        <p:spPr>
          <a:xfrm>
            <a:off x="5491140" y="778362"/>
            <a:ext cx="1821846" cy="42867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平均海拔高度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6248111" y="1635806"/>
            <a:ext cx="1821846" cy="42867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地势起伏状况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5798502" y="1207374"/>
            <a:ext cx="1821846" cy="42867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主要地形类型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752731" y="2064182"/>
            <a:ext cx="1821846" cy="42867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地形分布格局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</p:txBody>
      </p:sp>
      <p:sp>
        <p:nvSpPr>
          <p:cNvPr id="2" name="圆角矩形 6"/>
          <p:cNvSpPr/>
          <p:nvPr/>
        </p:nvSpPr>
        <p:spPr>
          <a:xfrm>
            <a:off x="7184207" y="2492921"/>
            <a:ext cx="1821846" cy="42867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特色地形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</p:txBody>
      </p:sp>
      <p:sp>
        <p:nvSpPr>
          <p:cNvPr id="249863" name="文本框 249862"/>
          <p:cNvSpPr txBox="1"/>
          <p:nvPr/>
        </p:nvSpPr>
        <p:spPr>
          <a:xfrm>
            <a:off x="-317" y="94615"/>
            <a:ext cx="3384550" cy="583565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>
            <a:spAutoFit/>
          </a:bodyPr>
          <a:p>
            <a:pPr lvl="0"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三</a:t>
            </a: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、</a:t>
            </a:r>
            <a:r>
              <a:rPr lang="zh-CN" altLang="en-US" sz="3200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  <a:sym typeface="+mn-ea"/>
              </a:rPr>
              <a:t>地形特征</a:t>
            </a:r>
            <a:endParaRPr lang="zh-CN" altLang="en-US" sz="3200" dirty="0">
              <a:solidFill>
                <a:srgbClr val="FF0000"/>
              </a:solidFill>
              <a:latin typeface="Tahoma" panose="020B0604030504040204" pitchFamily="34" charset="0"/>
              <a:ea typeface="黑体" panose="02010609060101010101" pitchFamily="2" charset="-122"/>
              <a:sym typeface="+mn-ea"/>
            </a:endParaRPr>
          </a:p>
        </p:txBody>
      </p:sp>
      <p:pic>
        <p:nvPicPr>
          <p:cNvPr id="28677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40" y="615950"/>
            <a:ext cx="4952365" cy="35858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42339" name="Group 3"/>
          <p:cNvGraphicFramePr>
            <a:graphicFrameLocks noGrp="1"/>
          </p:cNvGraphicFramePr>
          <p:nvPr/>
        </p:nvGraphicFramePr>
        <p:xfrm>
          <a:off x="3867785" y="1031875"/>
          <a:ext cx="4344035" cy="4161155"/>
        </p:xfrm>
        <a:graphic>
          <a:graphicData uri="http://schemas.openxmlformats.org/drawingml/2006/table">
            <a:tbl>
              <a:tblPr/>
              <a:tblGrid>
                <a:gridCol w="4344035"/>
              </a:tblGrid>
              <a:tr h="740410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zh-CN" altLang="en-US" sz="2400" b="1" dirty="0">
                          <a:latin typeface="Arial" panose="020B0604020202020204" pitchFamily="34" charset="0"/>
                          <a:ea typeface="宋体" panose="02010600030101010101" pitchFamily="2" charset="-122"/>
                          <a:sym typeface="+mn-ea"/>
                        </a:rPr>
                        <a:t>海岸线曲折，多半岛，岛屿，内海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黑体" panose="02010609060101010101" pitchFamily="2" charset="-122"/>
                      </a:endParaRPr>
                    </a:p>
                  </a:txBody>
                  <a:tcPr marT="45724" marB="4572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67385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黑体" panose="02010609060101010101" pitchFamily="2" charset="-122"/>
                      </a:endParaRPr>
                    </a:p>
                  </a:txBody>
                  <a:tcPr marT="45724" marB="4572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50570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endParaRPr kumimoji="0" lang="zh-CN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黑体" panose="02010609060101010101" pitchFamily="2" charset="-122"/>
                      </a:endParaRPr>
                    </a:p>
                  </a:txBody>
                  <a:tcPr marT="45724" marB="4572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78255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zh-CN" altLang="en-US" sz="2400" b="1">
                          <a:ln>
                            <a:noFill/>
                          </a:ln>
                          <a:effectLst/>
                          <a:latin typeface="Calibri" panose="020F0502020204030204" charset="0"/>
                          <a:ea typeface="黑体" panose="02010609060101010101" pitchFamily="2" charset="-122"/>
                          <a:sym typeface="+mn-ea"/>
                        </a:rPr>
                        <a:t>山脉多分布在南、北两侧、平原分布在中部。</a:t>
                      </a:r>
                      <a:endParaRPr lang="zh-CN" altLang="en-US" sz="2400" b="1">
                        <a:ln>
                          <a:noFill/>
                        </a:ln>
                        <a:effectLst/>
                        <a:latin typeface="Calibri" panose="020F0502020204030204" charset="0"/>
                        <a:ea typeface="黑体" panose="02010609060101010101" pitchFamily="2" charset="-122"/>
                        <a:sym typeface="+mn-ea"/>
                      </a:endParaRPr>
                    </a:p>
                  </a:txBody>
                  <a:tcPr marT="45724" marB="4572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24535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黑体" panose="02010609060101010101" pitchFamily="2" charset="-122"/>
                      </a:endParaRPr>
                    </a:p>
                  </a:txBody>
                  <a:tcPr marT="45724" marB="4572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Group 3"/>
          <p:cNvGraphicFramePr>
            <a:graphicFrameLocks noGrp="1"/>
          </p:cNvGraphicFramePr>
          <p:nvPr/>
        </p:nvGraphicFramePr>
        <p:xfrm>
          <a:off x="981710" y="1031558"/>
          <a:ext cx="2886193" cy="4161155"/>
        </p:xfrm>
        <a:graphic>
          <a:graphicData uri="http://schemas.openxmlformats.org/drawingml/2006/table">
            <a:tbl>
              <a:tblPr/>
              <a:tblGrid>
                <a:gridCol w="2886193"/>
              </a:tblGrid>
              <a:tr h="718332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黑体" panose="02010609060101010101" pitchFamily="2" charset="-122"/>
                        </a:rPr>
                        <a:t>海岸线特点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黑体" panose="02010609060101010101" pitchFamily="2" charset="-122"/>
                      </a:endParaRPr>
                    </a:p>
                  </a:txBody>
                  <a:tcPr marT="45724" marB="4572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02310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zh-CN" altLang="en-US" sz="2400" b="1">
                          <a:ln>
                            <a:noFill/>
                          </a:ln>
                          <a:effectLst/>
                          <a:latin typeface="Calibri" panose="020F0502020204030204" charset="0"/>
                          <a:ea typeface="黑体" panose="02010609060101010101" pitchFamily="2" charset="-122"/>
                          <a:sym typeface="+mn-ea"/>
                        </a:rPr>
                        <a:t>主要地形类型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黑体" panose="02010609060101010101" pitchFamily="2" charset="-122"/>
                      </a:endParaRPr>
                    </a:p>
                  </a:txBody>
                  <a:tcPr marT="45724" marB="4572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18332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zh-CN" altLang="en-US" sz="2400" b="1">
                          <a:ln>
                            <a:noFill/>
                          </a:ln>
                          <a:effectLst/>
                          <a:latin typeface="Calibri" panose="020F0502020204030204" charset="0"/>
                          <a:ea typeface="黑体" panose="02010609060101010101" pitchFamily="2" charset="-122"/>
                          <a:sym typeface="+mn-ea"/>
                        </a:rPr>
                        <a:t>地势特点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黑体" panose="02010609060101010101" pitchFamily="2" charset="-122"/>
                        <a:sym typeface="+mn-ea"/>
                      </a:endParaRPr>
                    </a:p>
                  </a:txBody>
                  <a:tcPr marT="45724" marB="4572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87780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黑体" panose="02010609060101010101" pitchFamily="2" charset="-122"/>
                        </a:rPr>
                        <a:t>地形分布格局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黑体" panose="02010609060101010101" pitchFamily="2" charset="-122"/>
                      </a:endParaRPr>
                    </a:p>
                  </a:txBody>
                  <a:tcPr marT="45724" marB="4572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18332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黑体" panose="02010609060101010101" pitchFamily="2" charset="-122"/>
                        </a:rPr>
                        <a:t>特色地形</a:t>
                      </a:r>
                      <a:endParaRPr kumimoji="0" lang="zh-CN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黑体" panose="02010609060101010101" pitchFamily="2" charset="-122"/>
                      </a:endParaRPr>
                    </a:p>
                  </a:txBody>
                  <a:tcPr marT="45724" marB="4572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9863" name="文本框 249862"/>
          <p:cNvSpPr txBox="1"/>
          <p:nvPr/>
        </p:nvSpPr>
        <p:spPr>
          <a:xfrm>
            <a:off x="0" y="94615"/>
            <a:ext cx="4767580" cy="583565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 wrap="square">
            <a:spAutoFit/>
          </a:bodyPr>
          <a:p>
            <a:pPr lvl="0"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小结：欧洲西部</a:t>
            </a:r>
            <a:r>
              <a:rPr lang="zh-CN" altLang="en-US" sz="3200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  <a:sym typeface="+mn-ea"/>
              </a:rPr>
              <a:t>地形特征</a:t>
            </a:r>
            <a:endParaRPr lang="zh-CN" altLang="en-US" sz="3200" dirty="0">
              <a:solidFill>
                <a:srgbClr val="FF0000"/>
              </a:solidFill>
              <a:latin typeface="Tahoma" panose="020B0604030504040204" pitchFamily="34" charset="0"/>
              <a:ea typeface="黑体" panose="02010609060101010101" pitchFamily="2" charset="-122"/>
              <a:sym typeface="+mn-ea"/>
            </a:endParaRPr>
          </a:p>
        </p:txBody>
      </p:sp>
      <p:sp>
        <p:nvSpPr>
          <p:cNvPr id="142370" name="Rectangle 34"/>
          <p:cNvSpPr/>
          <p:nvPr/>
        </p:nvSpPr>
        <p:spPr>
          <a:xfrm>
            <a:off x="4848543" y="1873885"/>
            <a:ext cx="304292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l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2" charset="-122"/>
                <a:sym typeface="+mn-ea"/>
              </a:rPr>
              <a:t>以平原、山地为主</a:t>
            </a:r>
            <a:endParaRPr lang="zh-CN" altLang="en-US" b="1" dirty="0">
              <a:solidFill>
                <a:srgbClr val="3333FF"/>
              </a:solidFill>
              <a:latin typeface="Times New Roman" panose="02020603050405020304" pitchFamily="18" charset="0"/>
              <a:ea typeface="黑体" panose="02010609060101010101" pitchFamily="2" charset="-122"/>
              <a:sym typeface="+mn-ea"/>
            </a:endParaRPr>
          </a:p>
        </p:txBody>
      </p:sp>
      <p:sp>
        <p:nvSpPr>
          <p:cNvPr id="142371" name="Rectangle 35"/>
          <p:cNvSpPr/>
          <p:nvPr/>
        </p:nvSpPr>
        <p:spPr>
          <a:xfrm>
            <a:off x="4402455" y="2561590"/>
            <a:ext cx="337185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2" charset="-122"/>
                <a:sym typeface="+mn-ea"/>
              </a:rPr>
              <a:t>南北高，中部低</a:t>
            </a:r>
            <a:endParaRPr lang="zh-CN" altLang="en-US" b="1" dirty="0">
              <a:solidFill>
                <a:srgbClr val="3333FF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sp>
        <p:nvSpPr>
          <p:cNvPr id="142373" name="Rectangle 37"/>
          <p:cNvSpPr/>
          <p:nvPr/>
        </p:nvSpPr>
        <p:spPr>
          <a:xfrm>
            <a:off x="4848543" y="4561523"/>
            <a:ext cx="2625725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b="1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多冰川地形</a:t>
            </a:r>
            <a:endParaRPr lang="zh-CN" altLang="en-US" b="1" dirty="0">
              <a:solidFill>
                <a:srgbClr val="3333FF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2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2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42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370" grpId="0"/>
      <p:bldP spid="142371" grpId="0"/>
      <p:bldP spid="14237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09" name="Picture 5" descr="欧洲西部气候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6938" y="835025"/>
            <a:ext cx="5743575" cy="60499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410" name="TextBox 4"/>
          <p:cNvSpPr txBox="1"/>
          <p:nvPr/>
        </p:nvSpPr>
        <p:spPr>
          <a:xfrm>
            <a:off x="168275" y="107950"/>
            <a:ext cx="1684020" cy="583565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 wrap="square" anchor="t">
            <a:spAutoFit/>
          </a:bodyPr>
          <a:p>
            <a:pPr>
              <a:buFont typeface="Arial" panose="020B0604020202020204" pitchFamily="34" charset="0"/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写一写：</a:t>
            </a:r>
            <a:endParaRPr lang="zh-CN" altLang="en-US" sz="3200" b="1" dirty="0">
              <a:solidFill>
                <a:srgbClr val="FF0000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17411" name="TextBox 1"/>
          <p:cNvSpPr txBox="1"/>
          <p:nvPr/>
        </p:nvSpPr>
        <p:spPr>
          <a:xfrm>
            <a:off x="215900" y="890588"/>
            <a:ext cx="3708400" cy="9540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0070C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欧洲西部的气候有什么特点？</a:t>
            </a:r>
            <a:endParaRPr lang="zh-CN" altLang="en-US" sz="2800" b="1" dirty="0">
              <a:solidFill>
                <a:srgbClr val="0070C0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17412" name="Text Box 10"/>
          <p:cNvSpPr txBox="1"/>
          <p:nvPr/>
        </p:nvSpPr>
        <p:spPr>
          <a:xfrm>
            <a:off x="92075" y="1895475"/>
            <a:ext cx="347218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2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1.</a:t>
            </a:r>
            <a:r>
              <a:rPr lang="zh-CN" altLang="en-US" sz="2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大西洋沿岸的主要</a:t>
            </a:r>
            <a:r>
              <a:rPr lang="zh-CN" altLang="en-US" sz="2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气候</a:t>
            </a:r>
            <a:endParaRPr lang="zh-CN" altLang="en-US" sz="2400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3322" name="Text Box 11"/>
          <p:cNvSpPr txBox="1"/>
          <p:nvPr/>
        </p:nvSpPr>
        <p:spPr>
          <a:xfrm>
            <a:off x="168275" y="2490788"/>
            <a:ext cx="3248025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类型：</a:t>
            </a:r>
            <a:r>
              <a:rPr lang="zh-CN" altLang="en-US" sz="2400" b="1" dirty="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温带海洋性气候</a:t>
            </a:r>
            <a:endParaRPr lang="zh-CN" altLang="en-US" sz="2400" b="1" dirty="0">
              <a:solidFill>
                <a:srgbClr val="FF33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3323" name="Text Box 12"/>
          <p:cNvSpPr txBox="1"/>
          <p:nvPr/>
        </p:nvSpPr>
        <p:spPr>
          <a:xfrm>
            <a:off x="168275" y="5126038"/>
            <a:ext cx="2635250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类型：</a:t>
            </a:r>
            <a:r>
              <a:rPr lang="zh-CN" altLang="en-US" sz="2400" b="1" dirty="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地中海气候</a:t>
            </a:r>
            <a:endParaRPr lang="zh-CN" altLang="en-US" sz="2400" b="1" dirty="0">
              <a:solidFill>
                <a:srgbClr val="FF33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3324" name="Text Box 13"/>
          <p:cNvSpPr txBox="1"/>
          <p:nvPr/>
        </p:nvSpPr>
        <p:spPr>
          <a:xfrm>
            <a:off x="168275" y="5705475"/>
            <a:ext cx="3248025" cy="8223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特征：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夏季炎热干燥，</a:t>
            </a:r>
            <a:endParaRPr lang="zh-CN" alt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冬季温和多雨</a:t>
            </a:r>
            <a:endParaRPr lang="zh-CN" alt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3326" name="Text Box 17"/>
          <p:cNvSpPr txBox="1"/>
          <p:nvPr/>
        </p:nvSpPr>
        <p:spPr>
          <a:xfrm>
            <a:off x="95250" y="3049588"/>
            <a:ext cx="3657600" cy="13716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特征：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冬无严寒，夏无酷暑，全年降水均匀。</a:t>
            </a:r>
            <a:endParaRPr lang="zh-CN" altLang="en-US" sz="2400" b="1" dirty="0">
              <a:solidFill>
                <a:srgbClr val="FF0000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（温和湿润）</a:t>
            </a:r>
            <a:endParaRPr lang="zh-CN" altLang="en-US" sz="2400" b="1" dirty="0">
              <a:solidFill>
                <a:srgbClr val="FF0000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17417" name="Text Box 10"/>
          <p:cNvSpPr txBox="1"/>
          <p:nvPr/>
        </p:nvSpPr>
        <p:spPr>
          <a:xfrm>
            <a:off x="92075" y="4543108"/>
            <a:ext cx="326771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2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2.</a:t>
            </a:r>
            <a:r>
              <a:rPr lang="zh-CN" altLang="en-US" sz="2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地中海沿岸气候类型</a:t>
            </a:r>
            <a:r>
              <a:rPr lang="en-US" altLang="zh-CN" sz="2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  <a:endParaRPr lang="en-US" altLang="zh-CN" sz="2400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5851" name="文本框 35850"/>
          <p:cNvSpPr txBox="1"/>
          <p:nvPr/>
        </p:nvSpPr>
        <p:spPr>
          <a:xfrm rot="-2534109">
            <a:off x="3614738" y="3151188"/>
            <a:ext cx="2952750" cy="519112"/>
          </a:xfrm>
          <a:prstGeom prst="rect">
            <a:avLst/>
          </a:prstGeom>
          <a:noFill/>
          <a:ln w="25400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温带海洋性气候</a:t>
            </a: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5853" name="文本框 35852"/>
          <p:cNvSpPr txBox="1"/>
          <p:nvPr/>
        </p:nvSpPr>
        <p:spPr>
          <a:xfrm>
            <a:off x="4203700" y="5064125"/>
            <a:ext cx="3240088" cy="519113"/>
          </a:xfrm>
          <a:prstGeom prst="rect">
            <a:avLst/>
          </a:prstGeom>
          <a:noFill/>
          <a:ln w="25400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地   中   海   气   候</a:t>
            </a: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5852" name="文本框 35851"/>
          <p:cNvSpPr txBox="1"/>
          <p:nvPr/>
        </p:nvSpPr>
        <p:spPr>
          <a:xfrm>
            <a:off x="6630988" y="2125663"/>
            <a:ext cx="611187" cy="3095625"/>
          </a:xfrm>
          <a:prstGeom prst="rect">
            <a:avLst/>
          </a:prstGeom>
          <a:noFill/>
          <a:ln w="25400">
            <a:noFill/>
          </a:ln>
        </p:spPr>
        <p:txBody>
          <a:bodyPr vert="eaVert"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温带大陆性气候</a:t>
            </a: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332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1332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133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585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8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58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22" grpId="0"/>
      <p:bldP spid="13323" grpId="0"/>
      <p:bldP spid="13324" grpId="0"/>
      <p:bldP spid="13326" grpId="0"/>
      <p:bldP spid="35851" grpId="0"/>
      <p:bldP spid="35853" grpId="0"/>
      <p:bldP spid="3585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4" name="Text Box 6"/>
          <p:cNvSpPr txBox="1">
            <a:spLocks noChangeArrowheads="1"/>
          </p:cNvSpPr>
          <p:nvPr/>
        </p:nvSpPr>
        <p:spPr bwMode="auto">
          <a:xfrm>
            <a:off x="0" y="787400"/>
            <a:ext cx="5301615" cy="7093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>
                <a:solidFill>
                  <a:srgbClr val="7030A0"/>
                </a:solidFill>
                <a:ea typeface="黑体" panose="02010609060101010101" pitchFamily="2" charset="-122"/>
              </a:rPr>
              <a:t>1.</a:t>
            </a:r>
            <a:r>
              <a:rPr lang="zh-CN" altLang="en-US" sz="2800" dirty="0">
                <a:solidFill>
                  <a:srgbClr val="7030A0"/>
                </a:solidFill>
                <a:ea typeface="黑体" panose="02010609060101010101" pitchFamily="2" charset="-122"/>
              </a:rPr>
              <a:t>以</a:t>
            </a:r>
            <a:r>
              <a:rPr lang="zh-CN" altLang="en-US" sz="2800" u="sng" dirty="0">
                <a:solidFill>
                  <a:srgbClr val="7030A0"/>
                </a:solidFill>
                <a:ea typeface="黑体" panose="02010609060101010101" pitchFamily="2" charset="-122"/>
              </a:rPr>
              <a:t>      </a:t>
            </a:r>
            <a:r>
              <a:rPr lang="zh-CN" altLang="en-US" sz="2800" dirty="0">
                <a:solidFill>
                  <a:srgbClr val="7030A0"/>
                </a:solidFill>
                <a:ea typeface="黑体" panose="02010609060101010101" pitchFamily="2" charset="-122"/>
              </a:rPr>
              <a:t>带气候为主，无</a:t>
            </a:r>
            <a:r>
              <a:rPr lang="zh-CN" altLang="en-US" sz="2800" u="sng" dirty="0">
                <a:solidFill>
                  <a:srgbClr val="7030A0"/>
                </a:solidFill>
                <a:ea typeface="黑体" panose="02010609060101010101" pitchFamily="2" charset="-122"/>
              </a:rPr>
              <a:t>     </a:t>
            </a:r>
            <a:r>
              <a:rPr lang="zh-CN" altLang="en-US" sz="2800" dirty="0">
                <a:solidFill>
                  <a:srgbClr val="7030A0"/>
                </a:solidFill>
                <a:ea typeface="黑体" panose="02010609060101010101" pitchFamily="2" charset="-122"/>
              </a:rPr>
              <a:t>气候</a:t>
            </a:r>
            <a:endParaRPr lang="en-US" altLang="zh-CN" sz="2800" dirty="0">
              <a:solidFill>
                <a:srgbClr val="7030A0"/>
              </a:solidFill>
              <a:ea typeface="黑体" panose="02010609060101010101" pitchFamily="2" charset="-122"/>
            </a:endParaRPr>
          </a:p>
          <a:p>
            <a:pPr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>
                <a:solidFill>
                  <a:srgbClr val="7030A0"/>
                </a:solidFill>
                <a:ea typeface="黑体" panose="02010609060101010101" pitchFamily="2" charset="-122"/>
                <a:sym typeface="+mn-ea"/>
              </a:rPr>
              <a:t>2.</a:t>
            </a:r>
            <a:r>
              <a:rPr lang="zh-CN" altLang="en-US" sz="2800" dirty="0">
                <a:solidFill>
                  <a:srgbClr val="7030A0"/>
                </a:solidFill>
                <a:ea typeface="黑体" panose="02010609060101010101" pitchFamily="2" charset="-122"/>
                <a:sym typeface="+mn-ea"/>
              </a:rPr>
              <a:t>欧洲</a:t>
            </a:r>
            <a:r>
              <a:rPr lang="zh-CN" altLang="en-US" sz="2800" dirty="0">
                <a:solidFill>
                  <a:srgbClr val="002060"/>
                </a:solidFill>
                <a:ea typeface="黑体" panose="02010609060101010101" pitchFamily="2" charset="-122"/>
                <a:sym typeface="+mn-ea"/>
              </a:rPr>
              <a:t>西部</a:t>
            </a:r>
            <a:r>
              <a:rPr lang="zh-CN" altLang="en-US" sz="2800" dirty="0">
                <a:solidFill>
                  <a:srgbClr val="7030A0"/>
                </a:solidFill>
                <a:ea typeface="黑体" panose="02010609060101010101" pitchFamily="2" charset="-122"/>
                <a:sym typeface="+mn-ea"/>
              </a:rPr>
              <a:t>气候的</a:t>
            </a:r>
            <a:r>
              <a:rPr lang="en-US" altLang="zh-CN" sz="2800" dirty="0">
                <a:solidFill>
                  <a:srgbClr val="7030A0"/>
                </a:solidFill>
                <a:ea typeface="黑体" panose="02010609060101010101" pitchFamily="2" charset="-122"/>
                <a:sym typeface="+mn-ea"/>
              </a:rPr>
              <a:t>________</a:t>
            </a:r>
            <a:r>
              <a:rPr lang="zh-CN" altLang="en-US" sz="2800" dirty="0">
                <a:solidFill>
                  <a:srgbClr val="7030A0"/>
                </a:solidFill>
                <a:ea typeface="黑体" panose="02010609060101010101" pitchFamily="2" charset="-122"/>
                <a:sym typeface="+mn-ea"/>
              </a:rPr>
              <a:t>特征显著。</a:t>
            </a:r>
            <a:endParaRPr lang="zh-CN" altLang="en-US" sz="2800" dirty="0">
              <a:solidFill>
                <a:srgbClr val="7030A0"/>
              </a:solidFill>
              <a:ea typeface="黑体" panose="02010609060101010101" pitchFamily="2" charset="-122"/>
            </a:endParaRPr>
          </a:p>
          <a:p>
            <a:pPr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>
                <a:solidFill>
                  <a:srgbClr val="7030A0"/>
                </a:solidFill>
                <a:ea typeface="黑体" panose="02010609060101010101" pitchFamily="2" charset="-122"/>
              </a:rPr>
              <a:t>3.</a:t>
            </a:r>
            <a:r>
              <a:rPr lang="zh-CN" altLang="en-US" sz="2800" dirty="0">
                <a:solidFill>
                  <a:srgbClr val="7030A0"/>
                </a:solidFill>
                <a:ea typeface="黑体" panose="02010609060101010101" pitchFamily="2" charset="-122"/>
              </a:rPr>
              <a:t>欧洲西部典型</a:t>
            </a:r>
            <a:r>
              <a:rPr lang="zh-CN" altLang="en-US" sz="2800" dirty="0">
                <a:solidFill>
                  <a:srgbClr val="7030A0"/>
                </a:solidFill>
                <a:ea typeface="黑体" panose="02010609060101010101" pitchFamily="2" charset="-122"/>
              </a:rPr>
              <a:t>的气候是？气候特点分别是？</a:t>
            </a:r>
            <a:endParaRPr lang="zh-CN" altLang="en-US" sz="2800" dirty="0">
              <a:solidFill>
                <a:srgbClr val="7030A0"/>
              </a:solidFill>
              <a:ea typeface="黑体" panose="02010609060101010101" pitchFamily="2" charset="-122"/>
            </a:endParaRPr>
          </a:p>
          <a:p>
            <a:pPr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endParaRPr lang="en-US" altLang="zh-CN" sz="2800" dirty="0">
              <a:solidFill>
                <a:srgbClr val="7030A0"/>
              </a:solidFill>
              <a:ea typeface="黑体" panose="02010609060101010101" pitchFamily="2" charset="-122"/>
            </a:endParaRPr>
          </a:p>
          <a:p>
            <a:pPr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endParaRPr lang="en-US" altLang="zh-CN" sz="2800" dirty="0">
              <a:solidFill>
                <a:srgbClr val="7030A0"/>
              </a:solidFill>
              <a:ea typeface="黑体" panose="02010609060101010101" pitchFamily="2" charset="-122"/>
            </a:endParaRPr>
          </a:p>
          <a:p>
            <a:pPr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endParaRPr lang="en-US" altLang="zh-CN" sz="2800" dirty="0">
              <a:solidFill>
                <a:srgbClr val="7030A0"/>
              </a:solidFill>
              <a:ea typeface="黑体" panose="02010609060101010101" pitchFamily="2" charset="-122"/>
            </a:endParaRPr>
          </a:p>
          <a:p>
            <a:pPr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endParaRPr lang="en-US" altLang="zh-CN" sz="2800" dirty="0">
              <a:solidFill>
                <a:srgbClr val="7030A0"/>
              </a:solidFill>
              <a:ea typeface="黑体" panose="02010609060101010101" pitchFamily="2" charset="-122"/>
            </a:endParaRPr>
          </a:p>
          <a:p>
            <a:pPr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endParaRPr lang="en-US" altLang="zh-CN" sz="2800" dirty="0">
              <a:solidFill>
                <a:srgbClr val="7030A0"/>
              </a:solidFill>
              <a:ea typeface="黑体" panose="02010609060101010101" pitchFamily="2" charset="-122"/>
            </a:endParaRPr>
          </a:p>
          <a:p>
            <a:pPr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endParaRPr lang="en-US" altLang="zh-CN" sz="2800" dirty="0">
              <a:solidFill>
                <a:srgbClr val="7030A0"/>
              </a:solidFill>
              <a:ea typeface="黑体" panose="02010609060101010101" pitchFamily="2" charset="-122"/>
            </a:endParaRPr>
          </a:p>
          <a:p>
            <a:pPr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endParaRPr lang="en-US" altLang="zh-CN" sz="2800" dirty="0">
              <a:solidFill>
                <a:srgbClr val="7030A0"/>
              </a:solidFill>
              <a:ea typeface="黑体" panose="02010609060101010101" pitchFamily="2" charset="-122"/>
            </a:endParaRPr>
          </a:p>
          <a:p>
            <a:pPr eaLnBrk="1" hangingPunct="1">
              <a:lnSpc>
                <a:spcPct val="125000"/>
              </a:lnSpc>
              <a:spcBef>
                <a:spcPct val="0"/>
              </a:spcBef>
              <a:buFontTx/>
              <a:buNone/>
            </a:pPr>
            <a:endParaRPr lang="zh-CN" altLang="en-US" sz="2800" dirty="0">
              <a:solidFill>
                <a:srgbClr val="7030A0"/>
              </a:solidFill>
              <a:ea typeface="黑体" panose="02010609060101010101" pitchFamily="2" charset="-122"/>
            </a:endParaRPr>
          </a:p>
        </p:txBody>
      </p:sp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2923925" y="1359377"/>
            <a:ext cx="1458912" cy="5842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tl"/>
          </a:blipFill>
          <a:ln w="19050" cap="sq">
            <a:solidFill>
              <a:srgbClr val="000000"/>
            </a:solidFill>
            <a:prstDash val="lgDashDot"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海洋性</a:t>
            </a:r>
            <a:endParaRPr lang="zh-CN" altLang="en-US" dirty="0">
              <a:solidFill>
                <a:srgbClr val="008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pic>
        <p:nvPicPr>
          <p:cNvPr id="174086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9" t="4102" r="51499" b="21986"/>
          <a:stretch>
            <a:fillRect/>
          </a:stretch>
        </p:blipFill>
        <p:spPr bwMode="auto">
          <a:xfrm>
            <a:off x="330361" y="3450446"/>
            <a:ext cx="4392488" cy="2380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330129" y="4545418"/>
            <a:ext cx="1977202" cy="523875"/>
          </a:xfrm>
          <a:prstGeom prst="rect">
            <a:avLst/>
          </a:prstGeom>
          <a:solidFill>
            <a:schemeClr val="bg1">
              <a:alpha val="87057"/>
            </a:schemeClr>
          </a:solidFill>
          <a:ln w="38100">
            <a:noFill/>
            <a:prstDash val="lgDashDot"/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zh-CN" altLang="en-US" sz="2800" dirty="0">
                <a:solidFill>
                  <a:srgbClr val="3333FF"/>
                </a:solidFill>
                <a:ea typeface="黑体" panose="02010609060101010101" pitchFamily="2" charset="-122"/>
              </a:rPr>
              <a:t>地中海气候</a:t>
            </a:r>
            <a:endParaRPr lang="zh-CN" altLang="en-US" sz="2800" dirty="0">
              <a:solidFill>
                <a:srgbClr val="3333FF"/>
              </a:solidFill>
              <a:ea typeface="黑体" panose="02010609060101010101" pitchFamily="2" charset="-122"/>
            </a:endParaRPr>
          </a:p>
        </p:txBody>
      </p:sp>
      <p:sp>
        <p:nvSpPr>
          <p:cNvPr id="12" name="Text Box 17"/>
          <p:cNvSpPr txBox="1">
            <a:spLocks noChangeArrowheads="1"/>
          </p:cNvSpPr>
          <p:nvPr/>
        </p:nvSpPr>
        <p:spPr bwMode="auto">
          <a:xfrm>
            <a:off x="2553981" y="4613499"/>
            <a:ext cx="2715889" cy="523875"/>
          </a:xfrm>
          <a:prstGeom prst="rect">
            <a:avLst/>
          </a:prstGeom>
          <a:solidFill>
            <a:schemeClr val="bg1">
              <a:alpha val="87057"/>
            </a:schemeClr>
          </a:solidFill>
          <a:ln w="38100">
            <a:noFill/>
            <a:prstDash val="lgDashDot"/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zh-CN" altLang="en-US" sz="2800" dirty="0">
                <a:solidFill>
                  <a:srgbClr val="3333FF"/>
                </a:solidFill>
                <a:ea typeface="黑体" panose="02010609060101010101" pitchFamily="2" charset="-122"/>
              </a:rPr>
              <a:t>温带海洋性气候</a:t>
            </a:r>
            <a:endParaRPr lang="zh-CN" altLang="en-US" sz="2800" dirty="0">
              <a:solidFill>
                <a:srgbClr val="3333FF"/>
              </a:solidFill>
              <a:ea typeface="黑体" panose="02010609060101010101" pitchFamily="2" charset="-122"/>
            </a:endParaRPr>
          </a:p>
        </p:txBody>
      </p:sp>
      <p:sp>
        <p:nvSpPr>
          <p:cNvPr id="13" name="Text Box 17"/>
          <p:cNvSpPr txBox="1">
            <a:spLocks noChangeArrowheads="1"/>
          </p:cNvSpPr>
          <p:nvPr/>
        </p:nvSpPr>
        <p:spPr bwMode="auto">
          <a:xfrm>
            <a:off x="2675890" y="5985510"/>
            <a:ext cx="6468110" cy="521970"/>
          </a:xfrm>
          <a:prstGeom prst="rect">
            <a:avLst/>
          </a:prstGeom>
          <a:solidFill>
            <a:schemeClr val="bg1">
              <a:alpha val="87057"/>
            </a:schemeClr>
          </a:solidFill>
          <a:ln w="38100">
            <a:solidFill>
              <a:schemeClr val="tx1"/>
            </a:solidFill>
            <a:prstDash val="lgDashDot"/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zh-CN" altLang="en-US" sz="2800" dirty="0">
                <a:solidFill>
                  <a:srgbClr val="3333FF"/>
                </a:solidFill>
                <a:ea typeface="黑体" panose="02010609060101010101" pitchFamily="2" charset="-122"/>
              </a:rPr>
              <a:t>冬无严寒，夏无酷暑，一年内降水均匀</a:t>
            </a:r>
            <a:endParaRPr lang="zh-CN" altLang="en-US" sz="2800" dirty="0">
              <a:solidFill>
                <a:srgbClr val="3333FF"/>
              </a:solidFill>
              <a:ea typeface="黑体" panose="02010609060101010101" pitchFamily="2" charset="-122"/>
            </a:endParaRPr>
          </a:p>
        </p:txBody>
      </p:sp>
      <p:sp>
        <p:nvSpPr>
          <p:cNvPr id="14" name="Text Box 17"/>
          <p:cNvSpPr txBox="1">
            <a:spLocks noChangeArrowheads="1"/>
          </p:cNvSpPr>
          <p:nvPr/>
        </p:nvSpPr>
        <p:spPr bwMode="auto">
          <a:xfrm>
            <a:off x="113030" y="5831205"/>
            <a:ext cx="2292350" cy="829945"/>
          </a:xfrm>
          <a:prstGeom prst="rect">
            <a:avLst/>
          </a:prstGeom>
          <a:solidFill>
            <a:schemeClr val="bg1">
              <a:alpha val="87057"/>
            </a:schemeClr>
          </a:solidFill>
          <a:ln w="38100">
            <a:solidFill>
              <a:schemeClr val="tx1"/>
            </a:solidFill>
            <a:prstDash val="lgDashDot"/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50000"/>
              </a:spcBef>
              <a:buFontTx/>
              <a:buNone/>
            </a:pPr>
            <a:r>
              <a:rPr lang="en-US" altLang="zh-CN" sz="2400" dirty="0">
                <a:solidFill>
                  <a:srgbClr val="3333FF"/>
                </a:solidFill>
                <a:ea typeface="黑体" panose="02010609060101010101" pitchFamily="2" charset="-122"/>
              </a:rPr>
              <a:t> </a:t>
            </a:r>
            <a:r>
              <a:rPr lang="zh-CN" altLang="en-US" sz="2400" dirty="0">
                <a:solidFill>
                  <a:srgbClr val="3333FF"/>
                </a:solidFill>
                <a:ea typeface="黑体" panose="02010609060101010101" pitchFamily="2" charset="-122"/>
              </a:rPr>
              <a:t>夏季炎热干燥冬季温和多雨</a:t>
            </a:r>
            <a:endParaRPr lang="zh-CN" altLang="en-US" sz="2400" dirty="0">
              <a:solidFill>
                <a:srgbClr val="3333FF"/>
              </a:solidFill>
              <a:ea typeface="黑体" panose="02010609060101010101" pitchFamily="2" charset="-122"/>
            </a:endParaRPr>
          </a:p>
        </p:txBody>
      </p:sp>
      <p:pic>
        <p:nvPicPr>
          <p:cNvPr id="283653" name="图片 283652" descr="欧洲西部气候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025" y="1080135"/>
            <a:ext cx="3990975" cy="42043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9863" name="文本框 249862"/>
          <p:cNvSpPr txBox="1"/>
          <p:nvPr/>
        </p:nvSpPr>
        <p:spPr>
          <a:xfrm>
            <a:off x="0" y="94615"/>
            <a:ext cx="2924175" cy="583565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 wrap="square">
            <a:spAutoFit/>
          </a:bodyPr>
          <a:p>
            <a:pPr lvl="0"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三、</a:t>
            </a:r>
            <a:r>
              <a:rPr lang="zh-CN" altLang="en-US" sz="3200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  <a:sym typeface="+mn-ea"/>
              </a:rPr>
              <a:t>气候</a:t>
            </a:r>
            <a:r>
              <a:rPr lang="zh-CN" altLang="en-US" sz="3200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  <a:sym typeface="+mn-ea"/>
              </a:rPr>
              <a:t>特征</a:t>
            </a:r>
            <a:endParaRPr lang="zh-CN" altLang="en-US" sz="3200" dirty="0">
              <a:solidFill>
                <a:srgbClr val="FF0000"/>
              </a:solidFill>
              <a:latin typeface="Tahoma" panose="020B0604030504040204" pitchFamily="34" charset="0"/>
              <a:ea typeface="黑体" panose="02010609060101010101" pitchFamily="2" charset="-122"/>
              <a:sym typeface="+mn-ea"/>
            </a:endParaRPr>
          </a:p>
        </p:txBody>
      </p:sp>
      <p:sp>
        <p:nvSpPr>
          <p:cNvPr id="148489" name="Rectangle 9"/>
          <p:cNvSpPr/>
          <p:nvPr/>
        </p:nvSpPr>
        <p:spPr>
          <a:xfrm>
            <a:off x="688023" y="678180"/>
            <a:ext cx="935037" cy="7064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40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温</a:t>
            </a:r>
            <a:endParaRPr lang="zh-CN" altLang="en-US" sz="4000" b="1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48493" name="Rectangle 13"/>
          <p:cNvSpPr/>
          <p:nvPr/>
        </p:nvSpPr>
        <p:spPr>
          <a:xfrm>
            <a:off x="3841115" y="615950"/>
            <a:ext cx="881063" cy="83026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40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热</a:t>
            </a:r>
            <a:r>
              <a:rPr lang="zh-CN" altLang="en-US" sz="4800" b="1" dirty="0">
                <a:solidFill>
                  <a:srgbClr val="6600CC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endParaRPr lang="zh-CN" altLang="en-US" sz="4800" b="1" dirty="0">
              <a:solidFill>
                <a:srgbClr val="6600CC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" name="椭圆 1"/>
          <p:cNvSpPr/>
          <p:nvPr/>
        </p:nvSpPr>
        <p:spPr>
          <a:xfrm rot="5400000">
            <a:off x="8686800" y="3714750"/>
            <a:ext cx="540385" cy="66421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 rot="5400000">
            <a:off x="8287385" y="1925955"/>
            <a:ext cx="504825" cy="66421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</p:spTree>
    <p:custDataLst>
      <p:tags r:id="rId4"/>
    </p:custDataLst>
  </p:cSld>
  <p:clrMapOvr>
    <a:masterClrMapping/>
  </p:clrMapOvr>
  <p:transition advTm="7688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8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84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84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8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74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148489" grpId="0"/>
      <p:bldP spid="148493" grpId="0"/>
      <p:bldP spid="2" grpId="0" bldLvl="0" animBg="1"/>
      <p:bldP spid="3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zh-CN" altLang="en-US"/>
              <a:t>小结：欧洲西部的气候特征</a:t>
            </a:r>
            <a:endParaRPr lang="zh-CN" altLang="en-US"/>
          </a:p>
        </p:txBody>
      </p:sp>
      <p:pic>
        <p:nvPicPr>
          <p:cNvPr id="283653" name="图片 283652" descr="欧洲西部气候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51375" y="1334770"/>
            <a:ext cx="4413250" cy="46494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Rectangle 8"/>
          <p:cNvSpPr/>
          <p:nvPr/>
        </p:nvSpPr>
        <p:spPr>
          <a:xfrm>
            <a:off x="457200" y="1773555"/>
            <a:ext cx="4105910" cy="3961130"/>
          </a:xfrm>
          <a:prstGeom prst="rect">
            <a:avLst/>
          </a:prstGeom>
          <a:solidFill>
            <a:srgbClr val="FFFFCC">
              <a:alpha val="50195"/>
            </a:srgbClr>
          </a:solidFill>
          <a:ln w="9525">
            <a:noFill/>
          </a:ln>
        </p:spPr>
        <p:txBody>
          <a:bodyPr anchor="t"/>
          <a:p>
            <a:pPr marL="342900" indent="-342900">
              <a:spcBef>
                <a:spcPct val="20000"/>
              </a:spcBef>
            </a:pPr>
            <a:r>
              <a:rPr lang="en-US" altLang="zh-CN" sz="3600" b="1" dirty="0"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3600" b="1" dirty="0">
                <a:latin typeface="楷体_GB2312" pitchFamily="49" charset="-122"/>
                <a:ea typeface="楷体_GB2312" pitchFamily="49" charset="-122"/>
              </a:rPr>
              <a:t>、以</a:t>
            </a:r>
            <a:r>
              <a:rPr lang="en-US" altLang="zh-CN" sz="3600" b="1" dirty="0">
                <a:latin typeface="楷体_GB2312" pitchFamily="49" charset="-122"/>
                <a:ea typeface="楷体_GB2312" pitchFamily="49" charset="-122"/>
              </a:rPr>
              <a:t>___</a:t>
            </a:r>
            <a:r>
              <a:rPr lang="zh-CN" altLang="en-US" sz="3600" b="1" dirty="0">
                <a:latin typeface="楷体_GB2312" pitchFamily="49" charset="-122"/>
                <a:ea typeface="楷体_GB2312" pitchFamily="49" charset="-122"/>
              </a:rPr>
              <a:t>带气候为主，无</a:t>
            </a:r>
            <a:r>
              <a:rPr lang="en-US" altLang="zh-CN" sz="3600" b="1" dirty="0">
                <a:latin typeface="楷体_GB2312" pitchFamily="49" charset="-122"/>
                <a:ea typeface="楷体_GB2312" pitchFamily="49" charset="-122"/>
              </a:rPr>
              <a:t>___</a:t>
            </a:r>
            <a:r>
              <a:rPr lang="zh-CN" altLang="en-US" sz="3600" b="1" dirty="0">
                <a:latin typeface="楷体_GB2312" pitchFamily="49" charset="-122"/>
                <a:ea typeface="楷体_GB2312" pitchFamily="49" charset="-122"/>
              </a:rPr>
              <a:t>带气候；</a:t>
            </a:r>
            <a:endParaRPr lang="zh-CN" altLang="en-US" sz="3600" b="1" dirty="0">
              <a:latin typeface="楷体_GB2312" pitchFamily="49" charset="-122"/>
              <a:ea typeface="楷体_GB2312" pitchFamily="49" charset="-122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altLang="zh-CN" sz="3600" b="1" dirty="0"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 sz="3600" b="1" dirty="0">
                <a:latin typeface="楷体_GB2312" pitchFamily="49" charset="-122"/>
                <a:ea typeface="楷体_GB2312" pitchFamily="49" charset="-122"/>
              </a:rPr>
              <a:t>、气候的</a:t>
            </a:r>
            <a:r>
              <a:rPr lang="en-US" altLang="zh-CN" sz="3600" b="1" dirty="0">
                <a:latin typeface="楷体_GB2312" pitchFamily="49" charset="-122"/>
                <a:ea typeface="楷体_GB2312" pitchFamily="49" charset="-122"/>
              </a:rPr>
              <a:t>______</a:t>
            </a:r>
            <a:r>
              <a:rPr lang="zh-CN" altLang="en-US" sz="3600" b="1" dirty="0">
                <a:latin typeface="楷体_GB2312" pitchFamily="49" charset="-122"/>
                <a:ea typeface="楷体_GB2312" pitchFamily="49" charset="-122"/>
              </a:rPr>
              <a:t>特征显著；</a:t>
            </a:r>
            <a:endParaRPr lang="zh-CN" altLang="en-US" sz="3600" b="1" dirty="0">
              <a:latin typeface="楷体_GB2312" pitchFamily="49" charset="-122"/>
              <a:ea typeface="楷体_GB2312" pitchFamily="49" charset="-122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altLang="zh-CN" sz="3600" b="1" dirty="0">
                <a:latin typeface="楷体_GB2312" pitchFamily="49" charset="-122"/>
                <a:ea typeface="楷体_GB2312" pitchFamily="49" charset="-122"/>
              </a:rPr>
              <a:t>3</a:t>
            </a:r>
            <a:r>
              <a:rPr lang="zh-CN" altLang="en-US" sz="3600" b="1" dirty="0">
                <a:latin typeface="楷体_GB2312" pitchFamily="49" charset="-122"/>
                <a:ea typeface="楷体_GB2312" pitchFamily="49" charset="-122"/>
              </a:rPr>
              <a:t>、典型气候</a:t>
            </a:r>
            <a:r>
              <a:rPr lang="en-US" altLang="zh-CN" sz="3600" b="1" dirty="0">
                <a:latin typeface="楷体_GB2312" pitchFamily="49" charset="-122"/>
                <a:ea typeface="楷体_GB2312" pitchFamily="49" charset="-122"/>
              </a:rPr>
              <a:t>_________</a:t>
            </a:r>
            <a:r>
              <a:rPr lang="zh-CN" altLang="en-US" sz="3600" b="1" dirty="0">
                <a:latin typeface="楷体_GB2312" pitchFamily="49" charset="-122"/>
                <a:ea typeface="楷体_GB2312" pitchFamily="49" charset="-122"/>
              </a:rPr>
              <a:t>气候和</a:t>
            </a:r>
            <a:r>
              <a:rPr lang="en-US" altLang="zh-CN" sz="3600" b="1" dirty="0">
                <a:latin typeface="楷体_GB2312" pitchFamily="49" charset="-122"/>
                <a:ea typeface="楷体_GB2312" pitchFamily="49" charset="-122"/>
              </a:rPr>
              <a:t>______</a:t>
            </a:r>
            <a:r>
              <a:rPr lang="zh-CN" altLang="en-US" sz="3600" b="1" dirty="0">
                <a:latin typeface="楷体_GB2312" pitchFamily="49" charset="-122"/>
                <a:ea typeface="楷体_GB2312" pitchFamily="49" charset="-122"/>
              </a:rPr>
              <a:t>气候。</a:t>
            </a:r>
            <a:endParaRPr lang="zh-CN" altLang="en-US" sz="3600" b="1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48489" name="Rectangle 9"/>
          <p:cNvSpPr/>
          <p:nvPr/>
        </p:nvSpPr>
        <p:spPr>
          <a:xfrm>
            <a:off x="1640523" y="1674495"/>
            <a:ext cx="935037" cy="7064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40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温</a:t>
            </a:r>
            <a:endParaRPr lang="zh-CN" altLang="en-US" sz="4000" b="1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48493" name="Rectangle 13"/>
          <p:cNvSpPr/>
          <p:nvPr/>
        </p:nvSpPr>
        <p:spPr>
          <a:xfrm>
            <a:off x="2266950" y="2204720"/>
            <a:ext cx="881063" cy="83026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40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热</a:t>
            </a:r>
            <a:r>
              <a:rPr lang="zh-CN" altLang="en-US" sz="4800" b="1" dirty="0">
                <a:solidFill>
                  <a:srgbClr val="6600CC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endParaRPr lang="zh-CN" altLang="en-US" sz="4800" b="1" dirty="0">
              <a:solidFill>
                <a:srgbClr val="6600CC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48490" name="Rectangle 10"/>
          <p:cNvSpPr/>
          <p:nvPr/>
        </p:nvSpPr>
        <p:spPr>
          <a:xfrm>
            <a:off x="2576195" y="2964180"/>
            <a:ext cx="168211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36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海洋性</a:t>
            </a:r>
            <a:endParaRPr lang="zh-CN" altLang="en-US" sz="3600" b="1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48491" name="Rectangle 11"/>
          <p:cNvSpPr/>
          <p:nvPr/>
        </p:nvSpPr>
        <p:spPr>
          <a:xfrm>
            <a:off x="636588" y="4730433"/>
            <a:ext cx="3240087" cy="584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32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温带海洋性</a:t>
            </a:r>
            <a:endParaRPr lang="zh-CN" altLang="en-US" sz="3200" b="1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48492" name="Rectangle 12"/>
          <p:cNvSpPr/>
          <p:nvPr/>
        </p:nvSpPr>
        <p:spPr>
          <a:xfrm>
            <a:off x="636588" y="5314950"/>
            <a:ext cx="1765300" cy="584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r"/>
            <a:r>
              <a:rPr lang="zh-CN" altLang="en-US" sz="32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地中海</a:t>
            </a:r>
            <a:endParaRPr lang="zh-CN" altLang="en-US" sz="3200" b="1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8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84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84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8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8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8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8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8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84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84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489" grpId="0"/>
      <p:bldP spid="148493" grpId="0"/>
      <p:bldP spid="148490" grpId="0"/>
      <p:bldP spid="148491" grpId="0"/>
      <p:bldP spid="14849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225" name="标题 2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/>
              <a:t>本课小结</a:t>
            </a:r>
            <a:endParaRPr lang="zh-CN" altLang="en-US"/>
          </a:p>
        </p:txBody>
      </p:sp>
      <p:sp>
        <p:nvSpPr>
          <p:cNvPr id="52226" name="文本框 4"/>
          <p:cNvSpPr txBox="1"/>
          <p:nvPr/>
        </p:nvSpPr>
        <p:spPr>
          <a:xfrm>
            <a:off x="522288" y="904875"/>
            <a:ext cx="8277225" cy="56489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欧洲西部：</a:t>
            </a:r>
            <a:endParaRPr lang="zh-CN" altLang="en-US" sz="2800" b="1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zh-CN" altLang="en-US" sz="28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地理位置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：纬度、半球、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海陆位置</a:t>
            </a:r>
            <a:endParaRPr lang="zh-CN" altLang="en-US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zh-CN" altLang="en-US" sz="28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地形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：地形以平原、山地为主；</a:t>
            </a:r>
            <a:r>
              <a:rPr lang="zh-CN" altLang="en-US" sz="2800">
                <a:ln>
                  <a:noFill/>
                </a:ln>
                <a:effectLst/>
                <a:latin typeface="Calibri" panose="020F0502020204030204" charset="0"/>
                <a:ea typeface="黑体" panose="02010609060101010101" pitchFamily="2" charset="-122"/>
                <a:sym typeface="+mn-ea"/>
              </a:rPr>
              <a:t>地势</a:t>
            </a:r>
            <a:r>
              <a:rPr lang="zh-CN" altLang="en-US" sz="2800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2" charset="-122"/>
                <a:sym typeface="+mn-ea"/>
              </a:rPr>
              <a:t>南北高，中部低等；</a:t>
            </a:r>
            <a:endParaRPr lang="zh-CN" altLang="en-US" sz="2800" dirty="0">
              <a:solidFill>
                <a:srgbClr val="3333FF"/>
              </a:solidFill>
              <a:latin typeface="Times New Roman" panose="02020603050405020304" pitchFamily="18" charset="0"/>
              <a:ea typeface="黑体" panose="02010609060101010101" pitchFamily="2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zh-CN" altLang="en-US" sz="28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气候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：（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  <a:sym typeface="+mn-ea"/>
              </a:rPr>
              <a:t>1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  <a:sym typeface="+mn-ea"/>
              </a:rPr>
              <a:t>）以</a:t>
            </a:r>
            <a:r>
              <a:rPr lang="zh-CN" altLang="en-US" sz="2800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温带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  <a:sym typeface="+mn-ea"/>
              </a:rPr>
              <a:t>气候为主，无</a:t>
            </a:r>
            <a:r>
              <a:rPr lang="zh-CN" altLang="en-US" sz="2800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热带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  <a:sym typeface="+mn-ea"/>
              </a:rPr>
              <a:t>气候；</a:t>
            </a:r>
            <a:endParaRPr lang="zh-CN" altLang="en-US" sz="2800" b="1" dirty="0">
              <a:latin typeface="楷体_GB2312" pitchFamily="49" charset="-122"/>
              <a:ea typeface="楷体_GB2312" pitchFamily="49" charset="-122"/>
            </a:endParaRPr>
          </a:p>
          <a:p>
            <a:pPr marL="342900" indent="-342900">
              <a:spcBef>
                <a:spcPct val="20000"/>
              </a:spcBef>
            </a:pPr>
            <a:r>
              <a:rPr lang="zh-CN" altLang="en-US" sz="2800" dirty="0">
                <a:latin typeface="楷体_GB2312" pitchFamily="49" charset="-122"/>
                <a:ea typeface="楷体_GB2312" pitchFamily="49" charset="-122"/>
                <a:sym typeface="+mn-ea"/>
              </a:rPr>
              <a:t>（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  <a:sym typeface="+mn-ea"/>
              </a:rPr>
              <a:t>2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  <a:sym typeface="+mn-ea"/>
              </a:rPr>
              <a:t>）气候的</a:t>
            </a:r>
            <a:r>
              <a:rPr lang="zh-CN" altLang="en-US" sz="2800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海洋性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  <a:sym typeface="+mn-ea"/>
              </a:rPr>
              <a:t>特征显著；</a:t>
            </a:r>
            <a:endParaRPr lang="zh-CN" altLang="en-US" sz="2800" b="1" dirty="0">
              <a:latin typeface="楷体_GB2312" pitchFamily="49" charset="-122"/>
              <a:ea typeface="楷体_GB2312" pitchFamily="49" charset="-122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altLang="zh-CN" sz="2800" dirty="0">
                <a:latin typeface="楷体_GB2312" pitchFamily="49" charset="-122"/>
                <a:ea typeface="楷体_GB2312" pitchFamily="49" charset="-122"/>
                <a:sym typeface="+mn-ea"/>
              </a:rPr>
              <a:t>3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  <a:sym typeface="+mn-ea"/>
              </a:rPr>
              <a:t>、典型气候</a:t>
            </a:r>
            <a:r>
              <a:rPr lang="zh-CN" altLang="en-US" sz="2800" u="sng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温带海洋性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  <a:sym typeface="+mn-ea"/>
              </a:rPr>
              <a:t>气候和</a:t>
            </a:r>
            <a:r>
              <a:rPr lang="zh-CN" altLang="en-US" sz="2800" u="sng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地中海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  <a:sym typeface="+mn-ea"/>
              </a:rPr>
              <a:t>气候。</a:t>
            </a:r>
            <a:endParaRPr lang="zh-CN" altLang="en-US" sz="2800" b="1" dirty="0"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endParaRPr lang="zh-CN" altLang="en-US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sz="280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0" name="文本框 99"/>
          <p:cNvSpPr txBox="1"/>
          <p:nvPr/>
        </p:nvSpPr>
        <p:spPr>
          <a:xfrm>
            <a:off x="107315" y="730250"/>
            <a:ext cx="867283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sz="2800" b="0">
                <a:ea typeface="宋体" panose="02010600030101010101" pitchFamily="2" charset="-122"/>
              </a:rPr>
              <a:t>读欧洲西部地形图及汉堡气候资料图，完成下列</a:t>
            </a:r>
            <a:r>
              <a:rPr lang="en-US" altLang="zh-CN" sz="2800" b="0">
                <a:ea typeface="宋体" panose="02010600030101010101" pitchFamily="2" charset="-122"/>
              </a:rPr>
              <a:t>1-3</a:t>
            </a:r>
            <a:r>
              <a:rPr lang="zh-CN" sz="2800" b="0">
                <a:ea typeface="宋体" panose="02010600030101010101" pitchFamily="2" charset="-122"/>
              </a:rPr>
              <a:t>题。</a:t>
            </a:r>
            <a:endParaRPr lang="zh-CN" altLang="en-US" sz="2800"/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4513580" y="3649980"/>
            <a:ext cx="4693285" cy="32080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1" name="文本框 100"/>
          <p:cNvSpPr txBox="1"/>
          <p:nvPr/>
        </p:nvSpPr>
        <p:spPr>
          <a:xfrm>
            <a:off x="0" y="1056640"/>
            <a:ext cx="7634605" cy="33997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endParaRPr lang="zh-CN" sz="2000" b="0">
              <a:ea typeface="宋体" panose="02010600030101010101" pitchFamily="2" charset="-122"/>
            </a:endParaRPr>
          </a:p>
          <a:p>
            <a:r>
              <a:rPr lang="en-US" sz="2000" b="0">
                <a:ea typeface="宋体" panose="02010600030101010101" pitchFamily="2" charset="-122"/>
              </a:rPr>
              <a:t>1.</a:t>
            </a:r>
            <a:r>
              <a:rPr lang="zh-CN" sz="2000" b="0">
                <a:ea typeface="宋体" panose="02010600030101010101" pitchFamily="2" charset="-122"/>
              </a:rPr>
              <a:t>下列关于欧洲西部自然地理特征的说法，不正确的是（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</a:rPr>
              <a:t>        </a:t>
            </a:r>
            <a:r>
              <a:rPr lang="zh-CN" sz="2000" b="0">
                <a:ea typeface="宋体" panose="02010600030101010101" pitchFamily="2" charset="-122"/>
              </a:rPr>
              <a:t>）            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A. </a:t>
            </a:r>
            <a:r>
              <a:rPr lang="zh-CN" sz="2000" b="0">
                <a:ea typeface="宋体" panose="02010600030101010101" pitchFamily="2" charset="-122"/>
              </a:rPr>
              <a:t>北临北冰洋，西临大西洋，南临地中海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</a:rPr>
              <a:t> </a:t>
            </a:r>
            <a:endParaRPr lang="en-US" sz="2000" b="0">
              <a:latin typeface="Calibri" panose="020F0502020204030204" charset="0"/>
              <a:ea typeface="宋体" panose="02010600030101010101" pitchFamily="2" charset="-122"/>
            </a:endParaRPr>
          </a:p>
          <a:p>
            <a:r>
              <a:rPr lang="en-US" sz="2000" b="0">
                <a:latin typeface="Calibri" panose="020F0502020204030204" charset="0"/>
                <a:cs typeface="Times New Roman" panose="02020603050405020304" pitchFamily="18" charset="0"/>
                <a:sym typeface="+mn-ea"/>
              </a:rPr>
              <a:t>B. </a:t>
            </a:r>
            <a:r>
              <a:rPr lang="zh-CN" sz="2000" b="0">
                <a:sym typeface="+mn-ea"/>
              </a:rPr>
              <a:t>面积占欧洲的一半左右</a:t>
            </a:r>
            <a:endParaRPr lang="zh-CN" sz="2000" b="0">
              <a:sym typeface="+mn-ea"/>
            </a:endParaRPr>
          </a:p>
          <a:p>
            <a:r>
              <a:rPr lang="en-US" sz="2000" b="0">
                <a:latin typeface="Calibri" panose="020F0502020204030204" charset="0"/>
                <a:cs typeface="Times New Roman" panose="02020603050405020304" pitchFamily="18" charset="0"/>
                <a:sym typeface="+mn-ea"/>
              </a:rPr>
              <a:t>C. </a:t>
            </a:r>
            <a:r>
              <a:rPr lang="zh-CN" sz="2000" b="0">
                <a:sym typeface="+mn-ea"/>
              </a:rPr>
              <a:t>以高原、山地为主，地势南高北低</a:t>
            </a:r>
            <a:endParaRPr lang="zh-CN" sz="2000" b="0">
              <a:sym typeface="+mn-ea"/>
            </a:endParaRPr>
          </a:p>
          <a:p>
            <a:pPr>
              <a:lnSpc>
                <a:spcPct val="125000"/>
              </a:lnSpc>
              <a:buFont typeface="Arial" panose="020B0604020202020204" pitchFamily="34" charset="0"/>
            </a:pPr>
            <a:r>
              <a:rPr lang="en-US" sz="2000" b="0">
                <a:latin typeface="Calibri" panose="020F0502020204030204" charset="0"/>
                <a:cs typeface="Times New Roman" panose="02020603050405020304" pitchFamily="18" charset="0"/>
                <a:sym typeface="+mn-ea"/>
              </a:rPr>
              <a:t>D. </a:t>
            </a:r>
            <a:r>
              <a:rPr lang="zh-CN" sz="2000" b="0">
                <a:sym typeface="+mn-ea"/>
              </a:rPr>
              <a:t>温带海洋性气候分布范围广</a:t>
            </a:r>
            <a:r>
              <a:rPr lang="en-US" altLang="zh-CN" sz="2000" dirty="0"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</a:t>
            </a:r>
            <a:endParaRPr lang="en-US" altLang="zh-CN" sz="2000" dirty="0">
              <a:latin typeface="黑体" panose="02010609060101010101" pitchFamily="2" charset="-122"/>
              <a:ea typeface="黑体" panose="02010609060101010101" pitchFamily="2" charset="-122"/>
              <a:sym typeface="+mn-ea"/>
            </a:endParaRPr>
          </a:p>
          <a:p>
            <a:pPr>
              <a:lnSpc>
                <a:spcPct val="125000"/>
              </a:lnSpc>
              <a:buFont typeface="Arial" panose="020B0604020202020204" pitchFamily="34" charset="0"/>
            </a:pPr>
            <a:r>
              <a:rPr lang="en-US" altLang="zh-CN" sz="2000" b="0" dirty="0"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2.</a:t>
            </a:r>
            <a:r>
              <a:rPr lang="zh-CN" altLang="en-US" sz="2000" b="0" dirty="0"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欧洲西部三面临海，其中西临（    ）</a:t>
            </a:r>
            <a:endParaRPr lang="en-US" altLang="zh-CN" sz="2000" b="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lnSpc>
                <a:spcPct val="125000"/>
              </a:lnSpc>
              <a:buFont typeface="Arial" panose="020B0604020202020204" pitchFamily="34" charset="0"/>
            </a:pPr>
            <a:r>
              <a:rPr lang="en-US" altLang="zh-CN" sz="2000" b="0" dirty="0"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A.</a:t>
            </a:r>
            <a:r>
              <a:rPr lang="zh-CN" altLang="en-US" sz="2000" b="0" dirty="0"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黑海   </a:t>
            </a:r>
            <a:r>
              <a:rPr lang="en-US" altLang="zh-CN" sz="2000" b="0" dirty="0"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B.</a:t>
            </a:r>
            <a:r>
              <a:rPr lang="zh-CN" altLang="en-US" sz="2000" b="0" dirty="0"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北冰洋  </a:t>
            </a:r>
            <a:r>
              <a:rPr lang="en-US" altLang="zh-CN" sz="2000" b="0" dirty="0"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C.</a:t>
            </a:r>
            <a:r>
              <a:rPr lang="zh-CN" altLang="en-US" sz="2000" b="0" dirty="0"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大西洋  </a:t>
            </a:r>
            <a:r>
              <a:rPr lang="en-US" altLang="zh-CN" sz="2000" b="0" dirty="0"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D.</a:t>
            </a:r>
            <a:r>
              <a:rPr lang="zh-CN" altLang="en-US" sz="2000" b="0" dirty="0"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地中海</a:t>
            </a:r>
            <a:endParaRPr lang="en-US" altLang="zh-CN" sz="2000" b="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endParaRPr lang="zh-CN" altLang="en-US" sz="2000"/>
          </a:p>
          <a:p>
            <a:r>
              <a:rPr lang="en-US" sz="2000" b="0">
                <a:latin typeface="Calibri" panose="020F0502020204030204" charset="0"/>
                <a:sym typeface="+mn-ea"/>
              </a:rPr>
              <a:t> 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</a:rPr>
              <a:t>              </a:t>
            </a:r>
            <a:endParaRPr lang="zh-CN" altLang="en-US" sz="2000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2032000" y="4466908"/>
            <a:ext cx="12700" cy="381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2032000" y="4757738"/>
            <a:ext cx="12700" cy="38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0" y="3886835"/>
            <a:ext cx="4605020" cy="16300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sz="2000" b="0">
                <a:ea typeface="宋体" panose="02010600030101010101" pitchFamily="2" charset="-122"/>
              </a:rPr>
              <a:t>3.</a:t>
            </a:r>
            <a:r>
              <a:rPr lang="zh-CN" sz="2000" b="0">
                <a:ea typeface="宋体" panose="02010600030101010101" pitchFamily="2" charset="-122"/>
              </a:rPr>
              <a:t>欧洲西部是世界上（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</a:t>
            </a:r>
            <a:r>
              <a:rPr lang="zh-CN" sz="2000" b="0">
                <a:ea typeface="宋体" panose="02010600030101010101" pitchFamily="2" charset="-122"/>
              </a:rPr>
              <a:t>）气候分布最广，最典型的地区．            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A. </a:t>
            </a:r>
            <a:r>
              <a:rPr lang="zh-CN" sz="2000" b="0">
                <a:ea typeface="宋体" panose="02010600030101010101" pitchFamily="2" charset="-122"/>
              </a:rPr>
              <a:t>温带季风气候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</a:rPr>
              <a:t>          B. </a:t>
            </a:r>
            <a:r>
              <a:rPr lang="zh-CN" sz="2000" b="0">
                <a:ea typeface="宋体" panose="02010600030101010101" pitchFamily="2" charset="-122"/>
              </a:rPr>
              <a:t>温带大陆性气候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</a:rPr>
              <a:t>                C. </a:t>
            </a:r>
            <a:r>
              <a:rPr lang="zh-CN" sz="2000" b="0">
                <a:ea typeface="宋体" panose="02010600030101010101" pitchFamily="2" charset="-122"/>
              </a:rPr>
              <a:t>温带海洋性气候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</a:rPr>
              <a:t>      D. </a:t>
            </a:r>
            <a:r>
              <a:rPr lang="zh-CN" sz="2000" b="0">
                <a:ea typeface="宋体" panose="02010600030101010101" pitchFamily="2" charset="-122"/>
              </a:rPr>
              <a:t>热带雨林气候</a:t>
            </a:r>
            <a:endParaRPr lang="zh-CN" sz="2000" b="0">
              <a:ea typeface="宋体" panose="02010600030101010101" pitchFamily="2" charset="-122"/>
            </a:endParaRPr>
          </a:p>
          <a:p>
            <a:endParaRPr lang="zh-CN" altLang="en-US" sz="2000"/>
          </a:p>
        </p:txBody>
      </p:sp>
      <p:sp>
        <p:nvSpPr>
          <p:cNvPr id="294914" name="矩形 294913"/>
          <p:cNvSpPr/>
          <p:nvPr/>
        </p:nvSpPr>
        <p:spPr>
          <a:xfrm>
            <a:off x="2394585" y="136525"/>
            <a:ext cx="2317750" cy="52705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70000"/>
          </a:bodyPr>
          <a:p>
            <a:pPr algn="ctr"/>
            <a:r>
              <a:rPr lang="zh-CN" altLang="en-US" sz="3600" b="1">
                <a:ln w="12700" cap="flat" cmpd="sng">
                  <a:solidFill>
                    <a:srgbClr val="EAEAEA"/>
                  </a:solidFill>
                  <a:prstDash val="solid"/>
                  <a:headEnd type="none" w="med" len="med"/>
                  <a:tailEnd type="none" w="med" len="med"/>
                </a:ln>
                <a:gradFill rotWithShape="0">
                  <a:gsLst>
                    <a:gs pos="0">
                      <a:srgbClr val="A603AB">
                        <a:alpha val="100000"/>
                      </a:srgbClr>
                    </a:gs>
                    <a:gs pos="12000">
                      <a:srgbClr val="E81766">
                        <a:alpha val="100000"/>
                      </a:srgbClr>
                    </a:gs>
                    <a:gs pos="27000">
                      <a:srgbClr val="EE3F17">
                        <a:alpha val="100000"/>
                      </a:srgbClr>
                    </a:gs>
                    <a:gs pos="48000">
                      <a:srgbClr val="FFFF00">
                        <a:alpha val="100000"/>
                      </a:srgbClr>
                    </a:gs>
                    <a:gs pos="64999">
                      <a:srgbClr val="1A8D48">
                        <a:alpha val="100000"/>
                      </a:srgbClr>
                    </a:gs>
                    <a:gs pos="78999">
                      <a:srgbClr val="0819FB">
                        <a:alpha val="100000"/>
                      </a:srgbClr>
                    </a:gs>
                    <a:gs pos="100000">
                      <a:srgbClr val="A603AB">
                        <a:alpha val="100000"/>
                      </a:srgbClr>
                    </a:gs>
                  </a:gsLst>
                  <a:lin ang="0" scaled="1"/>
                  <a:tileRect/>
                </a:gra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课堂练习</a:t>
            </a:r>
            <a:endParaRPr lang="zh-CN" altLang="en-US" sz="3600" b="1">
              <a:ln w="12700" cap="flat" cmpd="sng">
                <a:solidFill>
                  <a:srgbClr val="EAEAEA"/>
                </a:solidFill>
                <a:prstDash val="solid"/>
                <a:headEnd type="none" w="med" len="med"/>
                <a:tailEnd type="none" w="med" len="med"/>
              </a:ln>
              <a:gradFill rotWithShape="0">
                <a:gsLst>
                  <a:gs pos="0">
                    <a:srgbClr val="A603AB">
                      <a:alpha val="100000"/>
                    </a:srgbClr>
                  </a:gs>
                  <a:gs pos="12000">
                    <a:srgbClr val="E81766">
                      <a:alpha val="100000"/>
                    </a:srgbClr>
                  </a:gs>
                  <a:gs pos="27000">
                    <a:srgbClr val="EE3F17">
                      <a:alpha val="100000"/>
                    </a:srgbClr>
                  </a:gs>
                  <a:gs pos="48000">
                    <a:srgbClr val="FFFF00">
                      <a:alpha val="100000"/>
                    </a:srgbClr>
                  </a:gs>
                  <a:gs pos="64999">
                    <a:srgbClr val="1A8D48">
                      <a:alpha val="100000"/>
                    </a:srgbClr>
                  </a:gs>
                  <a:gs pos="78999">
                    <a:srgbClr val="0819FB">
                      <a:alpha val="100000"/>
                    </a:srgbClr>
                  </a:gs>
                  <a:gs pos="100000">
                    <a:srgbClr val="A603AB">
                      <a:alpha val="100000"/>
                    </a:srgbClr>
                  </a:gs>
                </a:gsLst>
                <a:lin ang="0" scaled="1"/>
                <a:tileRect/>
              </a:gra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308090" y="1316355"/>
            <a:ext cx="7124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C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01110" y="2933700"/>
            <a:ext cx="7124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C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04440" y="3822700"/>
            <a:ext cx="7124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C</a:t>
            </a:r>
            <a:endParaRPr lang="en-US" altLang="zh-CN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8" grpId="0"/>
      <p:bldP spid="8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3" name="文本框 102"/>
          <p:cNvSpPr txBox="1"/>
          <p:nvPr/>
        </p:nvSpPr>
        <p:spPr>
          <a:xfrm>
            <a:off x="56515" y="668020"/>
            <a:ext cx="867283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4.2016</a:t>
            </a:r>
            <a:r>
              <a:rPr lang="zh-CN" b="0">
                <a:ea typeface="宋体" panose="02010600030101010101" pitchFamily="2" charset="-122"/>
              </a:rPr>
              <a:t>年金秋十月，国家主席习近平对英国进行国事访问。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b="0">
                <a:ea typeface="宋体" panose="02010600030101010101" pitchFamily="2" charset="-122"/>
              </a:rPr>
              <a:t>习主席此访立足英国，面向欧洲，辐射全球，开启了中英全面战略伙伴关系黄金时代，为中欧合作注入了新动力。读欧洲西部地区图回答。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endParaRPr lang="zh-CN" altLang="en-US"/>
          </a:p>
        </p:txBody>
      </p:sp>
      <p:pic>
        <p:nvPicPr>
          <p:cNvPr id="3" name="图片 2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063365" y="1856740"/>
            <a:ext cx="5080635" cy="41363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5" name="文本框 104"/>
          <p:cNvSpPr txBox="1"/>
          <p:nvPr/>
        </p:nvSpPr>
        <p:spPr>
          <a:xfrm>
            <a:off x="0" y="1968500"/>
            <a:ext cx="4083050" cy="48698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endParaRPr lang="zh-CN" sz="1050" b="0">
              <a:ea typeface="宋体" panose="02010600030101010101" pitchFamily="2" charset="-122"/>
            </a:endParaRPr>
          </a:p>
          <a:p>
            <a:r>
              <a:rPr lang="zh-CN" sz="2000" b="0">
                <a:ea typeface="宋体" panose="02010600030101010101" pitchFamily="2" charset="-122"/>
              </a:rPr>
              <a:t>（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sz="2000" b="0">
                <a:ea typeface="宋体" panose="02010600030101010101" pitchFamily="2" charset="-122"/>
              </a:rPr>
              <a:t>）根据本区的地形图，有位同学概括归纳出欧洲西部的地形地势特点是：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</a:rPr>
              <a:t>“</a:t>
            </a:r>
            <a:r>
              <a:rPr lang="zh-CN" sz="2000" b="0">
                <a:ea typeface="宋体" panose="02010600030101010101" pitchFamily="2" charset="-122"/>
              </a:rPr>
              <a:t>地形以平原和山地为主，平原主要分布在中部，山地主要分布在南部和北部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</a:rPr>
              <a:t>”</a:t>
            </a:r>
            <a:r>
              <a:rPr lang="zh-CN" sz="2000" b="0">
                <a:ea typeface="宋体" panose="02010600030101010101" pitchFamily="2" charset="-122"/>
              </a:rPr>
              <a:t>。你认为这种结论是否正确？如果你感觉还不完善，需要补充，请写出。   </a:t>
            </a:r>
            <a:endParaRPr lang="zh-CN" sz="2000" b="0">
              <a:ea typeface="宋体" panose="02010600030101010101" pitchFamily="2" charset="-122"/>
            </a:endParaRPr>
          </a:p>
          <a:p>
            <a:r>
              <a:rPr lang="zh-CN" sz="2000" b="0">
                <a:ea typeface="宋体" panose="02010600030101010101" pitchFamily="2" charset="-122"/>
              </a:rPr>
              <a:t> </a:t>
            </a:r>
            <a:endParaRPr lang="zh-CN" sz="2000" b="0">
              <a:ea typeface="宋体" panose="02010600030101010101" pitchFamily="2" charset="-122"/>
            </a:endParaRPr>
          </a:p>
          <a:p>
            <a:r>
              <a:rPr lang="zh-CN" sz="2000" b="0">
                <a:ea typeface="宋体" panose="02010600030101010101" pitchFamily="2" charset="-122"/>
              </a:rPr>
              <a:t>（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sz="2000" b="0">
                <a:ea typeface="宋体" panose="02010600030101010101" pitchFamily="2" charset="-122"/>
              </a:rPr>
              <a:t>）根据气温曲线图和降水量柱状图，说出本区自西向东气温年较差的变化规律和降水的变化规律。  气温年较差的变化规律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________</a:t>
            </a:r>
            <a:r>
              <a:rPr lang="zh-CN" sz="2000" b="0">
                <a:ea typeface="宋体" panose="02010600030101010101" pitchFamily="2" charset="-122"/>
              </a:rPr>
              <a:t>，降水的变化规律</a:t>
            </a:r>
            <a:r>
              <a:rPr lang="en-US" sz="2000" b="0">
                <a:latin typeface="Calibri" panose="020F0502020204030204" charset="0"/>
                <a:ea typeface="宋体" panose="02010600030101010101" pitchFamily="2" charset="-122"/>
              </a:rPr>
              <a:t>________</a:t>
            </a:r>
            <a:r>
              <a:rPr lang="zh-CN" sz="2000" b="0">
                <a:ea typeface="宋体" panose="02010600030101010101" pitchFamily="2" charset="-122"/>
              </a:rPr>
              <a:t>，其影响因素</a:t>
            </a:r>
            <a:r>
              <a:rPr lang="zh-CN" sz="2000" b="0">
                <a:ea typeface="宋体" panose="02010600030101010101" pitchFamily="2" charset="-122"/>
              </a:rPr>
              <a:t>是</a:t>
            </a:r>
            <a:r>
              <a:rPr lang="zh-CN" sz="2000" b="0" u="sng">
                <a:ea typeface="宋体" panose="02010600030101010101" pitchFamily="2" charset="-122"/>
              </a:rPr>
              <a:t>                                          </a:t>
            </a:r>
            <a:r>
              <a:rPr lang="zh-CN" sz="2000" b="0">
                <a:ea typeface="宋体" panose="02010600030101010101" pitchFamily="2" charset="-122"/>
              </a:rPr>
              <a:t>。    </a:t>
            </a:r>
            <a:endParaRPr lang="zh-CN" altLang="en-US" sz="2000"/>
          </a:p>
        </p:txBody>
      </p:sp>
      <p:sp>
        <p:nvSpPr>
          <p:cNvPr id="2" name="文本框 1"/>
          <p:cNvSpPr txBox="1"/>
          <p:nvPr/>
        </p:nvSpPr>
        <p:spPr>
          <a:xfrm>
            <a:off x="186690" y="4324985"/>
            <a:ext cx="38087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地势南北高，中部低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73985" y="5705475"/>
            <a:ext cx="12052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小</a:t>
            </a:r>
            <a:r>
              <a:rPr lang="en-US" altLang="zh-CN">
                <a:solidFill>
                  <a:srgbClr val="FF0000"/>
                </a:solidFill>
              </a:rPr>
              <a:t>-</a:t>
            </a:r>
            <a:r>
              <a:rPr lang="zh-CN" altLang="en-US">
                <a:solidFill>
                  <a:srgbClr val="FF0000"/>
                </a:solidFill>
              </a:rPr>
              <a:t>大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886585" y="5993130"/>
            <a:ext cx="12052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多</a:t>
            </a:r>
            <a:r>
              <a:rPr lang="en-US" altLang="zh-CN">
                <a:solidFill>
                  <a:srgbClr val="FF0000"/>
                </a:solidFill>
              </a:rPr>
              <a:t>-</a:t>
            </a:r>
            <a:r>
              <a:rPr lang="zh-CN" altLang="en-US">
                <a:solidFill>
                  <a:srgbClr val="FF0000"/>
                </a:solidFill>
              </a:rPr>
              <a:t>少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53770" y="6377940"/>
            <a:ext cx="20186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海陆分布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  <p:bldP spid="6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5297" name="图片 295939" descr="瓦伦西亚伯明翰汉堡华沙气候统计"/>
          <p:cNvPicPr>
            <a:picLocks noChangeAspect="1"/>
          </p:cNvPicPr>
          <p:nvPr/>
        </p:nvPicPr>
        <p:blipFill>
          <a:blip r:embed="rId1"/>
          <a:srcRect l="1291" b="5046"/>
          <a:stretch>
            <a:fillRect/>
          </a:stretch>
        </p:blipFill>
        <p:spPr>
          <a:xfrm>
            <a:off x="4359275" y="1484313"/>
            <a:ext cx="4460875" cy="4537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5298" name="矩形 295940"/>
          <p:cNvSpPr/>
          <p:nvPr/>
        </p:nvSpPr>
        <p:spPr>
          <a:xfrm>
            <a:off x="398463" y="979488"/>
            <a:ext cx="752729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5.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读欧洲西部四个城市的气候统计图，完成下列各题。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95942" name="矩形 295941"/>
          <p:cNvSpPr/>
          <p:nvPr/>
        </p:nvSpPr>
        <p:spPr>
          <a:xfrm>
            <a:off x="398463" y="1484313"/>
            <a:ext cx="4999037" cy="51403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>
              <a:lnSpc>
                <a:spcPct val="115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）瓦伦西亚气温年较差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5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约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_____℃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，其降水分配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5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有何特点？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5000"/>
              </a:lnSpc>
            </a:pPr>
            <a:r>
              <a:rPr lang="zh-CN" altLang="en-US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    降水较均匀，冬雨稍多。</a:t>
            </a:r>
            <a:endParaRPr lang="zh-CN" altLang="en-US" dirty="0">
              <a:solidFill>
                <a:srgbClr val="3333FF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  <a:p>
            <a:pPr>
              <a:lnSpc>
                <a:spcPct val="115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）分析四城市的气候统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5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计图，瓦伦西亚、伯明翰、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5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汉堡三城市的气候类型相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5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同，为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_____________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气候，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5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华沙气候与它们有明显差别，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5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其差别在于</a:t>
            </a:r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</a:rPr>
              <a:t>______________</a:t>
            </a:r>
            <a:endParaRPr lang="en-US" altLang="zh-CN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5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________________________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5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其气候类型为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_____________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气候。 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95944" name="矩形 295943"/>
          <p:cNvSpPr/>
          <p:nvPr/>
        </p:nvSpPr>
        <p:spPr>
          <a:xfrm>
            <a:off x="901700" y="1963738"/>
            <a:ext cx="488950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dirty="0">
                <a:solidFill>
                  <a:srgbClr val="3333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10</a:t>
            </a:r>
            <a:endParaRPr lang="en-US" altLang="zh-CN" dirty="0">
              <a:solidFill>
                <a:srgbClr val="3333FF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95945" name="矩形 295944"/>
          <p:cNvSpPr/>
          <p:nvPr/>
        </p:nvSpPr>
        <p:spPr>
          <a:xfrm>
            <a:off x="1550988" y="4484688"/>
            <a:ext cx="1716087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温带海洋性</a:t>
            </a:r>
            <a:endParaRPr lang="zh-CN" altLang="en-US" dirty="0">
              <a:solidFill>
                <a:srgbClr val="3333FF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sp>
        <p:nvSpPr>
          <p:cNvPr id="295946" name="矩形 295945"/>
          <p:cNvSpPr/>
          <p:nvPr/>
        </p:nvSpPr>
        <p:spPr>
          <a:xfrm>
            <a:off x="412750" y="5257800"/>
            <a:ext cx="3887788" cy="9334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115000"/>
              </a:lnSpc>
            </a:pPr>
            <a:r>
              <a:rPr lang="en-US" altLang="zh-CN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                        </a:t>
            </a:r>
            <a:r>
              <a:rPr lang="zh-CN" altLang="en-US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气温年较差大，降水季节分配不均匀。</a:t>
            </a:r>
            <a:endParaRPr lang="zh-CN" altLang="en-US" dirty="0">
              <a:solidFill>
                <a:srgbClr val="3333FF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sp>
        <p:nvSpPr>
          <p:cNvPr id="295947" name="矩形 295946"/>
          <p:cNvSpPr/>
          <p:nvPr/>
        </p:nvSpPr>
        <p:spPr>
          <a:xfrm>
            <a:off x="2414588" y="6140450"/>
            <a:ext cx="1716087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dirty="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温带大陆性</a:t>
            </a:r>
            <a:endParaRPr lang="zh-CN" altLang="en-US" dirty="0">
              <a:solidFill>
                <a:srgbClr val="3333FF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5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59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2">
                                            <p:txEl>
                                              <p:charRg st="33" end="4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5942">
                                            <p:txEl>
                                              <p:charRg st="33" end="4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5942">
                                            <p:txEl>
                                              <p:charRg st="33" end="4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5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5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59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59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5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59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5944" grpId="0"/>
      <p:bldP spid="295945" grpId="0"/>
      <p:bldP spid="295946" grpId="0"/>
      <p:bldP spid="29594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0" name="文本框 99"/>
          <p:cNvSpPr txBox="1"/>
          <p:nvPr/>
        </p:nvSpPr>
        <p:spPr>
          <a:xfrm>
            <a:off x="25400" y="1040765"/>
            <a:ext cx="9118600" cy="47078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l"/>
            <a:r>
              <a:rPr lang="zh-CN" sz="4800">
                <a:solidFill>
                  <a:srgbClr val="FF0000"/>
                </a:solidFill>
                <a:ea typeface="宋体" panose="02010600030101010101" pitchFamily="2" charset="-122"/>
              </a:rPr>
              <a:t>【学习目标】</a:t>
            </a:r>
            <a:endParaRPr lang="zh-CN" sz="3600">
              <a:solidFill>
                <a:srgbClr val="FF0000"/>
              </a:solidFill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sz="3600" b="0"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3600" b="0"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指图说出欧洲西部地区的范围</a:t>
            </a:r>
            <a:r>
              <a:rPr lang="en-US" alt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,</a:t>
            </a:r>
            <a:r>
              <a:rPr lang="zh-CN" altLang="en-US" sz="3600" b="0">
                <a:latin typeface="Times New Roman" panose="02020603050405020304" pitchFamily="18" charset="0"/>
                <a:ea typeface="宋体" panose="02010600030101010101" pitchFamily="2" charset="-122"/>
              </a:rPr>
              <a:t>能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在地图上找到欧洲西部的主要国家。</a:t>
            </a:r>
            <a:endParaRPr lang="en-US" sz="36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sz="3600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读图说出欧洲西部地理位置、地形和气候的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地理环境特征。</a:t>
            </a:r>
            <a:endParaRPr lang="zh-CN" sz="3600" b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/>
            <a:endParaRPr lang="zh-CN" sz="3600" b="0">
              <a:ea typeface="宋体" panose="02010600030101010101" pitchFamily="2" charset="-122"/>
            </a:endParaRPr>
          </a:p>
          <a:p>
            <a:pPr algn="l"/>
            <a:r>
              <a:rPr lang="zh-CN" sz="3600">
                <a:solidFill>
                  <a:srgbClr val="FF0000"/>
                </a:solidFill>
                <a:ea typeface="宋体" panose="02010600030101010101" pitchFamily="2" charset="-122"/>
              </a:rPr>
              <a:t>【重难点】</a:t>
            </a:r>
            <a:r>
              <a:rPr lang="zh-CN" sz="36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欧洲西部的地形及气候自然地理概况。</a:t>
            </a:r>
            <a:endParaRPr lang="zh-CN" altLang="en-US" sz="360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47811" name="矩形 247810"/>
          <p:cNvSpPr/>
          <p:nvPr/>
        </p:nvSpPr>
        <p:spPr>
          <a:xfrm>
            <a:off x="1801495" y="119380"/>
            <a:ext cx="4610100" cy="838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70000"/>
          </a:bodyPr>
          <a:p>
            <a:pPr algn="ctr"/>
            <a:r>
              <a:rPr lang="zh-CN" altLang="en-US" sz="6600" b="1">
                <a:ln w="12700" cap="flat" cmpd="sng">
                  <a:solidFill>
                    <a:srgbClr val="EAEAEA"/>
                  </a:solidFill>
                  <a:prstDash val="solid"/>
                  <a:headEnd type="none" w="med" len="med"/>
                  <a:tailEnd type="none" w="med" len="med"/>
                </a:ln>
                <a:gradFill rotWithShape="0">
                  <a:gsLst>
                    <a:gs pos="0">
                      <a:srgbClr val="A603AB">
                        <a:alpha val="100000"/>
                      </a:srgbClr>
                    </a:gs>
                    <a:gs pos="12000">
                      <a:srgbClr val="E81766">
                        <a:alpha val="100000"/>
                      </a:srgbClr>
                    </a:gs>
                    <a:gs pos="27000">
                      <a:srgbClr val="EE3F17">
                        <a:alpha val="100000"/>
                      </a:srgbClr>
                    </a:gs>
                    <a:gs pos="48000">
                      <a:srgbClr val="FFFF00">
                        <a:alpha val="100000"/>
                      </a:srgbClr>
                    </a:gs>
                    <a:gs pos="64999">
                      <a:srgbClr val="1A8D48">
                        <a:alpha val="100000"/>
                      </a:srgbClr>
                    </a:gs>
                    <a:gs pos="78999">
                      <a:srgbClr val="0819FB">
                        <a:alpha val="100000"/>
                      </a:srgbClr>
                    </a:gs>
                    <a:gs pos="100000">
                      <a:srgbClr val="A603AB">
                        <a:alpha val="100000"/>
                      </a:srgbClr>
                    </a:gs>
                  </a:gsLst>
                  <a:lin ang="0" scaled="1"/>
                  <a:tileRect/>
                </a:gradFill>
                <a:effectLst>
                  <a:outerShdw dist="35921" dir="2699999" sy="50000" kx="2115830" algn="bl" rotWithShape="0">
                    <a:srgbClr val="C0C0C0">
                      <a:alpha val="80000"/>
                    </a:srgbClr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欧 洲 西 部</a:t>
            </a:r>
            <a:endParaRPr lang="zh-CN" altLang="en-US" sz="6600" b="1">
              <a:ln w="12700" cap="flat" cmpd="sng">
                <a:solidFill>
                  <a:srgbClr val="EAEAEA"/>
                </a:solidFill>
                <a:prstDash val="solid"/>
                <a:headEnd type="none" w="med" len="med"/>
                <a:tailEnd type="none" w="med" len="med"/>
              </a:ln>
              <a:gradFill rotWithShape="0">
                <a:gsLst>
                  <a:gs pos="0">
                    <a:srgbClr val="A603AB">
                      <a:alpha val="100000"/>
                    </a:srgbClr>
                  </a:gs>
                  <a:gs pos="12000">
                    <a:srgbClr val="E81766">
                      <a:alpha val="100000"/>
                    </a:srgbClr>
                  </a:gs>
                  <a:gs pos="27000">
                    <a:srgbClr val="EE3F17">
                      <a:alpha val="100000"/>
                    </a:srgbClr>
                  </a:gs>
                  <a:gs pos="48000">
                    <a:srgbClr val="FFFF00">
                      <a:alpha val="100000"/>
                    </a:srgbClr>
                  </a:gs>
                  <a:gs pos="64999">
                    <a:srgbClr val="1A8D48">
                      <a:alpha val="100000"/>
                    </a:srgbClr>
                  </a:gs>
                  <a:gs pos="78999">
                    <a:srgbClr val="0819FB">
                      <a:alpha val="100000"/>
                    </a:srgbClr>
                  </a:gs>
                  <a:gs pos="100000">
                    <a:srgbClr val="A603AB">
                      <a:alpha val="100000"/>
                    </a:srgbClr>
                  </a:gs>
                </a:gsLst>
                <a:lin ang="0" scaled="1"/>
                <a:tileRect/>
              </a:gradFill>
              <a:effectLst>
                <a:outerShdw dist="35921" dir="2699999" sy="50000" kx="2115830" algn="bl" rotWithShape="0">
                  <a:srgbClr val="C0C0C0">
                    <a:alpha val="80000"/>
                  </a:srgbClr>
                </a:outerShdw>
              </a:effectLst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5" name="文本框 104"/>
          <p:cNvSpPr txBox="1"/>
          <p:nvPr/>
        </p:nvSpPr>
        <p:spPr>
          <a:xfrm>
            <a:off x="386080" y="987425"/>
            <a:ext cx="869124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altLang="zh-CN" b="0">
                <a:ea typeface="宋体" panose="02010600030101010101" pitchFamily="2" charset="-122"/>
              </a:rPr>
              <a:t>6.</a:t>
            </a:r>
            <a:r>
              <a:rPr lang="zh-CN" b="0">
                <a:ea typeface="宋体" panose="02010600030101010101" pitchFamily="2" charset="-122"/>
              </a:rPr>
              <a:t>读欧洲西部地区略图及气温曲线和降水量柱状图，回答问题．</a:t>
            </a:r>
            <a:endParaRPr lang="zh-CN" altLang="en-US"/>
          </a:p>
        </p:txBody>
      </p:sp>
      <p:pic>
        <p:nvPicPr>
          <p:cNvPr id="2" name="图片 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57960" y="1338580"/>
            <a:ext cx="5224145" cy="37153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6" name="文本框 105"/>
          <p:cNvSpPr txBox="1"/>
          <p:nvPr/>
        </p:nvSpPr>
        <p:spPr>
          <a:xfrm>
            <a:off x="158115" y="4881880"/>
            <a:ext cx="8674735" cy="19761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endParaRPr lang="zh-CN" sz="1050" b="0">
              <a:ea typeface="宋体" panose="02010600030101010101" pitchFamily="2" charset="-122"/>
            </a:endParaRPr>
          </a:p>
          <a:p>
            <a:r>
              <a:rPr lang="zh-CN" sz="2800" b="0">
                <a:ea typeface="宋体" panose="02010600030101010101" pitchFamily="2" charset="-122"/>
              </a:rPr>
              <a:t>（</a:t>
            </a:r>
            <a:r>
              <a:rPr lang="en-US" sz="2800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sz="2800" b="0">
                <a:ea typeface="宋体" panose="02010600030101010101" pitchFamily="2" charset="-122"/>
              </a:rPr>
              <a:t>）欧洲西部深受</a:t>
            </a:r>
            <a:r>
              <a:rPr lang="en-US" sz="2800" b="0">
                <a:latin typeface="Calibri" panose="020F0502020204030204" charset="0"/>
                <a:ea typeface="宋体" panose="02010600030101010101" pitchFamily="2" charset="-122"/>
              </a:rPr>
              <a:t>________</a:t>
            </a:r>
            <a:r>
              <a:rPr lang="zh-CN" sz="2800" b="0">
                <a:ea typeface="宋体" panose="02010600030101010101" pitchFamily="2" charset="-122"/>
              </a:rPr>
              <a:t>的影响，气候的</a:t>
            </a:r>
            <a:r>
              <a:rPr lang="en-US" sz="2800" b="0">
                <a:latin typeface="Calibri" panose="020F0502020204030204" charset="0"/>
                <a:ea typeface="宋体" panose="02010600030101010101" pitchFamily="2" charset="-122"/>
              </a:rPr>
              <a:t>________</a:t>
            </a:r>
            <a:r>
              <a:rPr lang="zh-CN" sz="2800" b="0">
                <a:ea typeface="宋体" panose="02010600030101010101" pitchFamily="2" charset="-122"/>
              </a:rPr>
              <a:t>（</a:t>
            </a:r>
            <a:r>
              <a:rPr lang="en-US" sz="2800" b="0">
                <a:latin typeface="Calibri" panose="020F0502020204030204" charset="0"/>
                <a:ea typeface="宋体" panose="02010600030101010101" pitchFamily="2" charset="-122"/>
              </a:rPr>
              <a:t>“</a:t>
            </a:r>
            <a:r>
              <a:rPr lang="zh-CN" sz="2800" b="0">
                <a:ea typeface="宋体" panose="02010600030101010101" pitchFamily="2" charset="-122"/>
              </a:rPr>
              <a:t>大陆性</a:t>
            </a:r>
            <a:r>
              <a:rPr lang="en-US" sz="2800" b="0">
                <a:latin typeface="Calibri" panose="020F0502020204030204" charset="0"/>
                <a:ea typeface="宋体" panose="02010600030101010101" pitchFamily="2" charset="-122"/>
              </a:rPr>
              <a:t>”</a:t>
            </a:r>
            <a:r>
              <a:rPr lang="zh-CN" sz="2800" b="0">
                <a:ea typeface="宋体" panose="02010600030101010101" pitchFamily="2" charset="-122"/>
              </a:rPr>
              <a:t>或</a:t>
            </a:r>
            <a:r>
              <a:rPr lang="en-US" sz="2800" b="0">
                <a:latin typeface="Calibri" panose="020F0502020204030204" charset="0"/>
                <a:ea typeface="宋体" panose="02010600030101010101" pitchFamily="2" charset="-122"/>
              </a:rPr>
              <a:t>“</a:t>
            </a:r>
            <a:r>
              <a:rPr lang="zh-CN" sz="2800" b="0">
                <a:ea typeface="宋体" panose="02010600030101010101" pitchFamily="2" charset="-122"/>
              </a:rPr>
              <a:t>海洋性</a:t>
            </a:r>
            <a:r>
              <a:rPr lang="en-US" sz="2800" b="0">
                <a:latin typeface="Calibri" panose="020F0502020204030204" charset="0"/>
                <a:ea typeface="宋体" panose="02010600030101010101" pitchFamily="2" charset="-122"/>
              </a:rPr>
              <a:t>”</a:t>
            </a:r>
            <a:r>
              <a:rPr lang="zh-CN" sz="2800" b="0">
                <a:ea typeface="宋体" panose="02010600030101010101" pitchFamily="2" charset="-122"/>
              </a:rPr>
              <a:t>）特征明显．    （</a:t>
            </a:r>
            <a:r>
              <a:rPr lang="en-US" sz="2800" b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sz="2800" b="0">
                <a:ea typeface="宋体" panose="02010600030101010101" pitchFamily="2" charset="-122"/>
              </a:rPr>
              <a:t>）根据伦敦的位置和气候资料图，可以判断其气候特征：</a:t>
            </a:r>
            <a:r>
              <a:rPr lang="zh-CN" sz="2800" b="0" u="sng">
                <a:ea typeface="宋体" panose="02010600030101010101" pitchFamily="2" charset="-122"/>
              </a:rPr>
              <a:t>          </a:t>
            </a:r>
            <a:endParaRPr lang="zh-CN" altLang="en-US" sz="2800" u="sng"/>
          </a:p>
        </p:txBody>
      </p:sp>
      <p:sp>
        <p:nvSpPr>
          <p:cNvPr id="3" name="文本框 2"/>
          <p:cNvSpPr txBox="1"/>
          <p:nvPr/>
        </p:nvSpPr>
        <p:spPr>
          <a:xfrm>
            <a:off x="3408680" y="5053965"/>
            <a:ext cx="1471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大西洋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57415" y="4998085"/>
            <a:ext cx="1471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海洋性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57960" y="6332855"/>
            <a:ext cx="63169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冬无严寒，夏无酷暑，一年内降水均匀。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5" grpId="0"/>
      <p:bldP spid="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9860" name="文本框 249859"/>
          <p:cNvSpPr txBox="1"/>
          <p:nvPr/>
        </p:nvSpPr>
        <p:spPr>
          <a:xfrm>
            <a:off x="0" y="760095"/>
            <a:ext cx="9055735" cy="2399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l">
              <a:lnSpc>
                <a:spcPct val="125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    </a:t>
            </a: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欧洲西部是指欧洲的</a:t>
            </a:r>
            <a:r>
              <a:rPr lang="zh-CN" altLang="en-US" sz="2400" b="1" u="sng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西半部（理解为二分之一）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，包括北欧、西欧、中欧和南欧</a:t>
            </a: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，面积约</a:t>
            </a:r>
            <a:r>
              <a:rPr lang="en-US" altLang="zh-CN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500</a:t>
            </a: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万千米</a:t>
            </a:r>
            <a:r>
              <a:rPr lang="en-US" altLang="zh-CN" sz="2400" b="1" baseline="3000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2</a:t>
            </a: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，包括</a:t>
            </a:r>
            <a:r>
              <a:rPr lang="en-US" altLang="zh-CN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30</a:t>
            </a: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多个国家。从</a:t>
            </a:r>
            <a:endParaRPr lang="zh-CN" altLang="en-US" sz="2400" b="1" dirty="0">
              <a:solidFill>
                <a:schemeClr val="accent2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lvl="0" algn="l">
              <a:lnSpc>
                <a:spcPct val="125000"/>
              </a:lnSpc>
            </a:pP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经济发展水平看，</a:t>
            </a:r>
            <a:endParaRPr lang="zh-CN" altLang="en-US" sz="2400" b="1" dirty="0">
              <a:solidFill>
                <a:schemeClr val="accent2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lvl="0" algn="l">
              <a:lnSpc>
                <a:spcPct val="125000"/>
              </a:lnSpc>
            </a:pP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这些国家大多数属</a:t>
            </a:r>
            <a:endParaRPr lang="zh-CN" altLang="en-US" sz="2400" b="1" dirty="0">
              <a:solidFill>
                <a:schemeClr val="accent2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lvl="0" algn="l">
              <a:lnSpc>
                <a:spcPct val="125000"/>
              </a:lnSpc>
            </a:pP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于</a:t>
            </a:r>
            <a:r>
              <a:rPr lang="zh-CN" altLang="en-US" sz="2400" u="sng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发达国家</a:t>
            </a:r>
            <a:r>
              <a:rPr lang="zh-CN" altLang="en-US" sz="2400" b="1" dirty="0">
                <a:solidFill>
                  <a:schemeClr val="accent2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。</a:t>
            </a:r>
            <a:endParaRPr lang="zh-CN" altLang="en-US" sz="2400" b="1" dirty="0">
              <a:solidFill>
                <a:schemeClr val="accent2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249863" name="文本框 249862"/>
          <p:cNvSpPr txBox="1"/>
          <p:nvPr/>
        </p:nvSpPr>
        <p:spPr>
          <a:xfrm>
            <a:off x="-317" y="94615"/>
            <a:ext cx="3384550" cy="583565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>
            <a:spAutoFit/>
          </a:bodyPr>
          <a:p>
            <a:pPr lvl="0"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一、</a:t>
            </a:r>
            <a:r>
              <a:rPr lang="zh-CN" altLang="en-US" sz="3200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  <a:sym typeface="+mn-ea"/>
              </a:rPr>
              <a:t>范围</a:t>
            </a: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2" charset="-122"/>
              </a:rPr>
              <a:t>和国家</a:t>
            </a:r>
            <a:endParaRPr lang="zh-CN" altLang="en-US" sz="3200" b="1" dirty="0">
              <a:solidFill>
                <a:srgbClr val="FF0000"/>
              </a:solidFill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pic>
        <p:nvPicPr>
          <p:cNvPr id="249864" name="图片 249863" descr="7-31"/>
          <p:cNvPicPr>
            <a:picLocks noChangeAspect="1"/>
          </p:cNvPicPr>
          <p:nvPr/>
        </p:nvPicPr>
        <p:blipFill>
          <a:blip r:embed="rId1"/>
          <a:srcRect l="2641" t="4558" r="3621" b="3477"/>
          <a:stretch>
            <a:fillRect/>
          </a:stretch>
        </p:blipFill>
        <p:spPr>
          <a:xfrm>
            <a:off x="2846705" y="1729740"/>
            <a:ext cx="6297295" cy="512826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9865" name="文本框 249864"/>
          <p:cNvSpPr txBox="1"/>
          <p:nvPr/>
        </p:nvSpPr>
        <p:spPr>
          <a:xfrm>
            <a:off x="46038" y="3491548"/>
            <a:ext cx="2736850" cy="27844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>
              <a:lnSpc>
                <a:spcPct val="125000"/>
              </a:lnSpc>
            </a:pPr>
            <a:r>
              <a:rPr lang="zh-CN" altLang="en-US" sz="2800" b="1" dirty="0">
                <a:latin typeface="Times New Roman" panose="02020603050405020304" pitchFamily="18" charset="0"/>
                <a:ea typeface="楷体_GB2312" pitchFamily="49" charset="-122"/>
              </a:rPr>
              <a:t>读图，找出法国、英国、</a:t>
            </a:r>
            <a:r>
              <a:rPr lang="zh-CN" altLang="en-US" sz="2800" dirty="0">
                <a:latin typeface="Times New Roman" panose="02020603050405020304" pitchFamily="18" charset="0"/>
                <a:ea typeface="楷体_GB2312" pitchFamily="49" charset="-122"/>
                <a:sym typeface="+mn-ea"/>
              </a:rPr>
              <a:t>德国、</a:t>
            </a:r>
            <a:r>
              <a:rPr lang="zh-CN" altLang="en-US" sz="2800" b="1" dirty="0">
                <a:latin typeface="Times New Roman" panose="02020603050405020304" pitchFamily="18" charset="0"/>
                <a:ea typeface="楷体_GB2312" pitchFamily="49" charset="-122"/>
              </a:rPr>
              <a:t>意大利、西班牙、</a:t>
            </a:r>
            <a:r>
              <a:rPr lang="zh-CN" altLang="en-US" sz="2800" dirty="0">
                <a:latin typeface="Times New Roman" panose="02020603050405020304" pitchFamily="18" charset="0"/>
                <a:ea typeface="楷体_GB2312" pitchFamily="49" charset="-122"/>
                <a:sym typeface="+mn-ea"/>
              </a:rPr>
              <a:t>希腊、瑞典、挪威、芬兰</a:t>
            </a:r>
            <a:r>
              <a:rPr lang="zh-CN" altLang="en-US" sz="2800" b="1" dirty="0">
                <a:latin typeface="Times New Roman" panose="02020603050405020304" pitchFamily="18" charset="0"/>
                <a:ea typeface="楷体_GB2312" pitchFamily="49" charset="-122"/>
              </a:rPr>
              <a:t>等。</a:t>
            </a:r>
            <a:endParaRPr lang="zh-CN" altLang="en-US" sz="2800" b="1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3599180" y="2078355"/>
            <a:ext cx="3013710" cy="2269490"/>
          </a:xfrm>
          <a:custGeom>
            <a:avLst/>
            <a:gdLst>
              <a:gd name="connisteX0" fmla="*/ 0 w 3013963"/>
              <a:gd name="connsiteY0" fmla="*/ 0 h 2269348"/>
              <a:gd name="connisteX1" fmla="*/ 72390 w 3013963"/>
              <a:gd name="connsiteY1" fmla="*/ 52070 h 2269348"/>
              <a:gd name="connisteX2" fmla="*/ 144780 w 3013963"/>
              <a:gd name="connsiteY2" fmla="*/ 52070 h 2269348"/>
              <a:gd name="connisteX3" fmla="*/ 227330 w 3013963"/>
              <a:gd name="connsiteY3" fmla="*/ 52070 h 2269348"/>
              <a:gd name="connisteX4" fmla="*/ 299720 w 3013963"/>
              <a:gd name="connsiteY4" fmla="*/ 52070 h 2269348"/>
              <a:gd name="connisteX5" fmla="*/ 372110 w 3013963"/>
              <a:gd name="connsiteY5" fmla="*/ 52070 h 2269348"/>
              <a:gd name="connisteX6" fmla="*/ 444500 w 3013963"/>
              <a:gd name="connsiteY6" fmla="*/ 52070 h 2269348"/>
              <a:gd name="connisteX7" fmla="*/ 516890 w 3013963"/>
              <a:gd name="connsiteY7" fmla="*/ 52070 h 2269348"/>
              <a:gd name="connisteX8" fmla="*/ 589915 w 3013963"/>
              <a:gd name="connsiteY8" fmla="*/ 41275 h 2269348"/>
              <a:gd name="connisteX9" fmla="*/ 662305 w 3013963"/>
              <a:gd name="connsiteY9" fmla="*/ 31115 h 2269348"/>
              <a:gd name="connisteX10" fmla="*/ 734695 w 3013963"/>
              <a:gd name="connsiteY10" fmla="*/ 31115 h 2269348"/>
              <a:gd name="connisteX11" fmla="*/ 807085 w 3013963"/>
              <a:gd name="connsiteY11" fmla="*/ 31115 h 2269348"/>
              <a:gd name="connisteX12" fmla="*/ 889635 w 3013963"/>
              <a:gd name="connsiteY12" fmla="*/ 31115 h 2269348"/>
              <a:gd name="connisteX13" fmla="*/ 972185 w 3013963"/>
              <a:gd name="connsiteY13" fmla="*/ 31115 h 2269348"/>
              <a:gd name="connisteX14" fmla="*/ 1044575 w 3013963"/>
              <a:gd name="connsiteY14" fmla="*/ 31115 h 2269348"/>
              <a:gd name="connisteX15" fmla="*/ 1137920 w 3013963"/>
              <a:gd name="connsiteY15" fmla="*/ 31115 h 2269348"/>
              <a:gd name="connisteX16" fmla="*/ 1220470 w 3013963"/>
              <a:gd name="connsiteY16" fmla="*/ 31115 h 2269348"/>
              <a:gd name="connisteX17" fmla="*/ 1292860 w 3013963"/>
              <a:gd name="connsiteY17" fmla="*/ 31115 h 2269348"/>
              <a:gd name="connisteX18" fmla="*/ 1365250 w 3013963"/>
              <a:gd name="connsiteY18" fmla="*/ 31115 h 2269348"/>
              <a:gd name="connisteX19" fmla="*/ 1458595 w 3013963"/>
              <a:gd name="connsiteY19" fmla="*/ 31115 h 2269348"/>
              <a:gd name="connisteX20" fmla="*/ 1530985 w 3013963"/>
              <a:gd name="connsiteY20" fmla="*/ 31115 h 2269348"/>
              <a:gd name="connisteX21" fmla="*/ 1603375 w 3013963"/>
              <a:gd name="connsiteY21" fmla="*/ 31115 h 2269348"/>
              <a:gd name="connisteX22" fmla="*/ 1685925 w 3013963"/>
              <a:gd name="connsiteY22" fmla="*/ 31115 h 2269348"/>
              <a:gd name="connisteX23" fmla="*/ 1769110 w 3013963"/>
              <a:gd name="connsiteY23" fmla="*/ 31115 h 2269348"/>
              <a:gd name="connisteX24" fmla="*/ 1851660 w 3013963"/>
              <a:gd name="connsiteY24" fmla="*/ 31115 h 2269348"/>
              <a:gd name="connisteX25" fmla="*/ 1934210 w 3013963"/>
              <a:gd name="connsiteY25" fmla="*/ 31115 h 2269348"/>
              <a:gd name="connisteX26" fmla="*/ 2016760 w 3013963"/>
              <a:gd name="connsiteY26" fmla="*/ 31115 h 2269348"/>
              <a:gd name="connisteX27" fmla="*/ 2099945 w 3013963"/>
              <a:gd name="connsiteY27" fmla="*/ 31115 h 2269348"/>
              <a:gd name="connisteX28" fmla="*/ 2192655 w 3013963"/>
              <a:gd name="connsiteY28" fmla="*/ 31115 h 2269348"/>
              <a:gd name="connisteX29" fmla="*/ 2265045 w 3013963"/>
              <a:gd name="connsiteY29" fmla="*/ 31115 h 2269348"/>
              <a:gd name="connisteX30" fmla="*/ 2337435 w 3013963"/>
              <a:gd name="connsiteY30" fmla="*/ 31115 h 2269348"/>
              <a:gd name="connisteX31" fmla="*/ 2409825 w 3013963"/>
              <a:gd name="connsiteY31" fmla="*/ 31115 h 2269348"/>
              <a:gd name="connisteX32" fmla="*/ 2482215 w 3013963"/>
              <a:gd name="connsiteY32" fmla="*/ 31115 h 2269348"/>
              <a:gd name="connisteX33" fmla="*/ 2555240 w 3013963"/>
              <a:gd name="connsiteY33" fmla="*/ 31115 h 2269348"/>
              <a:gd name="connisteX34" fmla="*/ 2627630 w 3013963"/>
              <a:gd name="connsiteY34" fmla="*/ 31115 h 2269348"/>
              <a:gd name="connisteX35" fmla="*/ 2700020 w 3013963"/>
              <a:gd name="connsiteY35" fmla="*/ 31115 h 2269348"/>
              <a:gd name="connisteX36" fmla="*/ 2772410 w 3013963"/>
              <a:gd name="connsiteY36" fmla="*/ 62230 h 2269348"/>
              <a:gd name="connisteX37" fmla="*/ 2854960 w 3013963"/>
              <a:gd name="connsiteY37" fmla="*/ 103505 h 2269348"/>
              <a:gd name="connisteX38" fmla="*/ 2927350 w 3013963"/>
              <a:gd name="connsiteY38" fmla="*/ 154940 h 2269348"/>
              <a:gd name="connisteX39" fmla="*/ 2999740 w 3013963"/>
              <a:gd name="connsiteY39" fmla="*/ 238125 h 2269348"/>
              <a:gd name="connisteX40" fmla="*/ 3009900 w 3013963"/>
              <a:gd name="connsiteY40" fmla="*/ 310515 h 2269348"/>
              <a:gd name="connisteX41" fmla="*/ 3009900 w 3013963"/>
              <a:gd name="connsiteY41" fmla="*/ 382905 h 2269348"/>
              <a:gd name="connisteX42" fmla="*/ 3009900 w 3013963"/>
              <a:gd name="connsiteY42" fmla="*/ 455295 h 2269348"/>
              <a:gd name="connisteX43" fmla="*/ 3009900 w 3013963"/>
              <a:gd name="connsiteY43" fmla="*/ 527685 h 2269348"/>
              <a:gd name="connisteX44" fmla="*/ 3009900 w 3013963"/>
              <a:gd name="connsiteY44" fmla="*/ 600075 h 2269348"/>
              <a:gd name="connisteX45" fmla="*/ 3009900 w 3013963"/>
              <a:gd name="connsiteY45" fmla="*/ 672465 h 2269348"/>
              <a:gd name="connisteX46" fmla="*/ 3009900 w 3013963"/>
              <a:gd name="connsiteY46" fmla="*/ 744855 h 2269348"/>
              <a:gd name="connisteX47" fmla="*/ 3009900 w 3013963"/>
              <a:gd name="connsiteY47" fmla="*/ 827405 h 2269348"/>
              <a:gd name="connisteX48" fmla="*/ 2999740 w 3013963"/>
              <a:gd name="connsiteY48" fmla="*/ 910590 h 2269348"/>
              <a:gd name="connisteX49" fmla="*/ 2999740 w 3013963"/>
              <a:gd name="connsiteY49" fmla="*/ 982980 h 2269348"/>
              <a:gd name="connisteX50" fmla="*/ 2999740 w 3013963"/>
              <a:gd name="connsiteY50" fmla="*/ 1065530 h 2269348"/>
              <a:gd name="connisteX51" fmla="*/ 2999740 w 3013963"/>
              <a:gd name="connsiteY51" fmla="*/ 1148080 h 2269348"/>
              <a:gd name="connisteX52" fmla="*/ 2999740 w 3013963"/>
              <a:gd name="connsiteY52" fmla="*/ 1231265 h 2269348"/>
              <a:gd name="connisteX53" fmla="*/ 2999740 w 3013963"/>
              <a:gd name="connsiteY53" fmla="*/ 1303655 h 2269348"/>
              <a:gd name="connisteX54" fmla="*/ 2999740 w 3013963"/>
              <a:gd name="connsiteY54" fmla="*/ 1376045 h 2269348"/>
              <a:gd name="connisteX55" fmla="*/ 2999740 w 3013963"/>
              <a:gd name="connsiteY55" fmla="*/ 1458595 h 2269348"/>
              <a:gd name="connisteX56" fmla="*/ 3009900 w 3013963"/>
              <a:gd name="connsiteY56" fmla="*/ 1530985 h 2269348"/>
              <a:gd name="connisteX57" fmla="*/ 2937510 w 3013963"/>
              <a:gd name="connsiteY57" fmla="*/ 1593215 h 2269348"/>
              <a:gd name="connisteX58" fmla="*/ 2854960 w 3013963"/>
              <a:gd name="connsiteY58" fmla="*/ 1593215 h 2269348"/>
              <a:gd name="connisteX59" fmla="*/ 2782570 w 3013963"/>
              <a:gd name="connsiteY59" fmla="*/ 1613535 h 2269348"/>
              <a:gd name="connisteX60" fmla="*/ 2700020 w 3013963"/>
              <a:gd name="connsiteY60" fmla="*/ 1675765 h 2269348"/>
              <a:gd name="connisteX61" fmla="*/ 2616835 w 3013963"/>
              <a:gd name="connsiteY61" fmla="*/ 1717040 h 2269348"/>
              <a:gd name="connisteX62" fmla="*/ 2544445 w 3013963"/>
              <a:gd name="connsiteY62" fmla="*/ 1748155 h 2269348"/>
              <a:gd name="connisteX63" fmla="*/ 2472055 w 3013963"/>
              <a:gd name="connsiteY63" fmla="*/ 1841500 h 2269348"/>
              <a:gd name="connisteX64" fmla="*/ 2430780 w 3013963"/>
              <a:gd name="connsiteY64" fmla="*/ 1913890 h 2269348"/>
              <a:gd name="connisteX65" fmla="*/ 2379345 w 3013963"/>
              <a:gd name="connsiteY65" fmla="*/ 1996440 h 2269348"/>
              <a:gd name="connisteX66" fmla="*/ 2348230 w 3013963"/>
              <a:gd name="connsiteY66" fmla="*/ 2078990 h 2269348"/>
              <a:gd name="connisteX67" fmla="*/ 2337435 w 3013963"/>
              <a:gd name="connsiteY67" fmla="*/ 2162175 h 2269348"/>
              <a:gd name="connisteX68" fmla="*/ 2265045 w 3013963"/>
              <a:gd name="connsiteY68" fmla="*/ 2223770 h 2269348"/>
              <a:gd name="connisteX69" fmla="*/ 2192655 w 3013963"/>
              <a:gd name="connsiteY69" fmla="*/ 2244725 h 2269348"/>
              <a:gd name="connisteX70" fmla="*/ 2120265 w 3013963"/>
              <a:gd name="connsiteY70" fmla="*/ 2265680 h 2269348"/>
              <a:gd name="connisteX71" fmla="*/ 2037715 w 3013963"/>
              <a:gd name="connsiteY71" fmla="*/ 2265680 h 2269348"/>
              <a:gd name="connisteX72" fmla="*/ 1955165 w 3013963"/>
              <a:gd name="connsiteY72" fmla="*/ 2265680 h 2269348"/>
              <a:gd name="connisteX73" fmla="*/ 1882775 w 3013963"/>
              <a:gd name="connsiteY73" fmla="*/ 2265680 h 2269348"/>
              <a:gd name="connisteX74" fmla="*/ 1810385 w 3013963"/>
              <a:gd name="connsiteY74" fmla="*/ 2223770 h 2269348"/>
              <a:gd name="connisteX75" fmla="*/ 1737995 w 3013963"/>
              <a:gd name="connsiteY75" fmla="*/ 2182495 h 2269348"/>
              <a:gd name="connisteX76" fmla="*/ 1654810 w 3013963"/>
              <a:gd name="connsiteY76" fmla="*/ 2151380 h 2269348"/>
              <a:gd name="connisteX77" fmla="*/ 1572260 w 3013963"/>
              <a:gd name="connsiteY77" fmla="*/ 2151380 h 2269348"/>
              <a:gd name="connisteX78" fmla="*/ 1499870 w 3013963"/>
              <a:gd name="connsiteY78" fmla="*/ 2131060 h 2269348"/>
              <a:gd name="connisteX79" fmla="*/ 1448435 w 3013963"/>
              <a:gd name="connsiteY79" fmla="*/ 2058670 h 2269348"/>
              <a:gd name="connisteX80" fmla="*/ 1437640 w 3013963"/>
              <a:gd name="connsiteY80" fmla="*/ 1986280 h 2269348"/>
              <a:gd name="connisteX81" fmla="*/ 1427480 w 3013963"/>
              <a:gd name="connsiteY81" fmla="*/ 1913890 h 2269348"/>
              <a:gd name="connisteX82" fmla="*/ 1427480 w 3013963"/>
              <a:gd name="connsiteY82" fmla="*/ 1841500 h 2269348"/>
              <a:gd name="connisteX83" fmla="*/ 1427480 w 3013963"/>
              <a:gd name="connsiteY83" fmla="*/ 1758315 h 2269348"/>
              <a:gd name="connisteX84" fmla="*/ 1417320 w 3013963"/>
              <a:gd name="connsiteY84" fmla="*/ 1685925 h 2269348"/>
              <a:gd name="connisteX85" fmla="*/ 1406525 w 3013963"/>
              <a:gd name="connsiteY85" fmla="*/ 1613535 h 2269348"/>
              <a:gd name="connisteX86" fmla="*/ 1386205 w 3013963"/>
              <a:gd name="connsiteY86" fmla="*/ 1541145 h 2269348"/>
              <a:gd name="connisteX87" fmla="*/ 1344930 w 3013963"/>
              <a:gd name="connsiteY87" fmla="*/ 1458595 h 2269348"/>
              <a:gd name="connisteX88" fmla="*/ 1261745 w 3013963"/>
              <a:gd name="connsiteY88" fmla="*/ 1417320 h 2269348"/>
              <a:gd name="connisteX89" fmla="*/ 1189355 w 3013963"/>
              <a:gd name="connsiteY89" fmla="*/ 1386205 h 2269348"/>
              <a:gd name="connisteX90" fmla="*/ 1116965 w 3013963"/>
              <a:gd name="connsiteY90" fmla="*/ 1344930 h 2269348"/>
              <a:gd name="connisteX91" fmla="*/ 1044575 w 3013963"/>
              <a:gd name="connsiteY91" fmla="*/ 1334135 h 2269348"/>
              <a:gd name="connisteX92" fmla="*/ 962025 w 3013963"/>
              <a:gd name="connsiteY92" fmla="*/ 1323975 h 2269348"/>
              <a:gd name="connisteX93" fmla="*/ 889635 w 3013963"/>
              <a:gd name="connsiteY93" fmla="*/ 1313815 h 2269348"/>
              <a:gd name="connisteX94" fmla="*/ 807085 w 3013963"/>
              <a:gd name="connsiteY94" fmla="*/ 1303655 h 2269348"/>
              <a:gd name="connisteX95" fmla="*/ 723900 w 3013963"/>
              <a:gd name="connsiteY95" fmla="*/ 1272540 h 2269348"/>
              <a:gd name="connisteX96" fmla="*/ 651510 w 3013963"/>
              <a:gd name="connsiteY96" fmla="*/ 1231265 h 2269348"/>
              <a:gd name="connisteX97" fmla="*/ 579120 w 3013963"/>
              <a:gd name="connsiteY97" fmla="*/ 1189355 h 2269348"/>
              <a:gd name="connisteX98" fmla="*/ 506730 w 3013963"/>
              <a:gd name="connsiteY98" fmla="*/ 1137920 h 2269348"/>
              <a:gd name="connisteX99" fmla="*/ 434340 w 3013963"/>
              <a:gd name="connsiteY99" fmla="*/ 1085850 h 2269348"/>
              <a:gd name="connisteX100" fmla="*/ 361950 w 3013963"/>
              <a:gd name="connsiteY100" fmla="*/ 1034415 h 2269348"/>
              <a:gd name="connisteX101" fmla="*/ 289560 w 3013963"/>
              <a:gd name="connsiteY101" fmla="*/ 982980 h 2269348"/>
              <a:gd name="connisteX102" fmla="*/ 227330 w 3013963"/>
              <a:gd name="connsiteY102" fmla="*/ 910590 h 2269348"/>
              <a:gd name="connisteX103" fmla="*/ 207010 w 3013963"/>
              <a:gd name="connsiteY103" fmla="*/ 838200 h 2269348"/>
              <a:gd name="connisteX104" fmla="*/ 144780 w 3013963"/>
              <a:gd name="connsiteY104" fmla="*/ 755015 h 2269348"/>
              <a:gd name="connisteX105" fmla="*/ 113665 w 3013963"/>
              <a:gd name="connsiteY105" fmla="*/ 682625 h 2269348"/>
              <a:gd name="connisteX106" fmla="*/ 93345 w 3013963"/>
              <a:gd name="connsiteY106" fmla="*/ 610235 h 2269348"/>
              <a:gd name="connisteX107" fmla="*/ 82550 w 3013963"/>
              <a:gd name="connsiteY107" fmla="*/ 537845 h 2269348"/>
              <a:gd name="connisteX108" fmla="*/ 51435 w 3013963"/>
              <a:gd name="connsiteY108" fmla="*/ 465455 h 2269348"/>
              <a:gd name="connisteX109" fmla="*/ 31115 w 3013963"/>
              <a:gd name="connsiteY109" fmla="*/ 393065 h 2269348"/>
              <a:gd name="connisteX110" fmla="*/ 31115 w 3013963"/>
              <a:gd name="connsiteY110" fmla="*/ 320675 h 2269348"/>
              <a:gd name="connisteX111" fmla="*/ 31115 w 3013963"/>
              <a:gd name="connsiteY111" fmla="*/ 248285 h 2269348"/>
              <a:gd name="connisteX112" fmla="*/ 31115 w 3013963"/>
              <a:gd name="connsiteY112" fmla="*/ 165735 h 2269348"/>
              <a:gd name="connisteX113" fmla="*/ 31115 w 3013963"/>
              <a:gd name="connsiteY113" fmla="*/ 93345 h 2269348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  <a:cxn ang="0">
                <a:pos x="connisteX73" y="connsiteY73"/>
              </a:cxn>
              <a:cxn ang="0">
                <a:pos x="connisteX74" y="connsiteY74"/>
              </a:cxn>
              <a:cxn ang="0">
                <a:pos x="connisteX75" y="connsiteY75"/>
              </a:cxn>
              <a:cxn ang="0">
                <a:pos x="connisteX76" y="connsiteY76"/>
              </a:cxn>
              <a:cxn ang="0">
                <a:pos x="connisteX77" y="connsiteY77"/>
              </a:cxn>
              <a:cxn ang="0">
                <a:pos x="connisteX78" y="connsiteY78"/>
              </a:cxn>
              <a:cxn ang="0">
                <a:pos x="connisteX79" y="connsiteY79"/>
              </a:cxn>
              <a:cxn ang="0">
                <a:pos x="connisteX80" y="connsiteY80"/>
              </a:cxn>
              <a:cxn ang="0">
                <a:pos x="connisteX81" y="connsiteY81"/>
              </a:cxn>
              <a:cxn ang="0">
                <a:pos x="connisteX82" y="connsiteY82"/>
              </a:cxn>
              <a:cxn ang="0">
                <a:pos x="connisteX83" y="connsiteY83"/>
              </a:cxn>
              <a:cxn ang="0">
                <a:pos x="connisteX84" y="connsiteY84"/>
              </a:cxn>
              <a:cxn ang="0">
                <a:pos x="connisteX85" y="connsiteY85"/>
              </a:cxn>
              <a:cxn ang="0">
                <a:pos x="connisteX86" y="connsiteY86"/>
              </a:cxn>
              <a:cxn ang="0">
                <a:pos x="connisteX87" y="connsiteY87"/>
              </a:cxn>
              <a:cxn ang="0">
                <a:pos x="connisteX88" y="connsiteY88"/>
              </a:cxn>
              <a:cxn ang="0">
                <a:pos x="connisteX89" y="connsiteY89"/>
              </a:cxn>
              <a:cxn ang="0">
                <a:pos x="connisteX90" y="connsiteY90"/>
              </a:cxn>
              <a:cxn ang="0">
                <a:pos x="connisteX91" y="connsiteY91"/>
              </a:cxn>
              <a:cxn ang="0">
                <a:pos x="connisteX92" y="connsiteY92"/>
              </a:cxn>
              <a:cxn ang="0">
                <a:pos x="connisteX93" y="connsiteY93"/>
              </a:cxn>
              <a:cxn ang="0">
                <a:pos x="connisteX94" y="connsiteY94"/>
              </a:cxn>
              <a:cxn ang="0">
                <a:pos x="connisteX95" y="connsiteY95"/>
              </a:cxn>
              <a:cxn ang="0">
                <a:pos x="connisteX96" y="connsiteY96"/>
              </a:cxn>
              <a:cxn ang="0">
                <a:pos x="connisteX97" y="connsiteY97"/>
              </a:cxn>
              <a:cxn ang="0">
                <a:pos x="connisteX98" y="connsiteY98"/>
              </a:cxn>
              <a:cxn ang="0">
                <a:pos x="connisteX99" y="connsiteY99"/>
              </a:cxn>
              <a:cxn ang="0">
                <a:pos x="connisteX100" y="connsiteY100"/>
              </a:cxn>
              <a:cxn ang="0">
                <a:pos x="connisteX101" y="connsiteY101"/>
              </a:cxn>
              <a:cxn ang="0">
                <a:pos x="connisteX102" y="connsiteY102"/>
              </a:cxn>
              <a:cxn ang="0">
                <a:pos x="connisteX103" y="connsiteY103"/>
              </a:cxn>
              <a:cxn ang="0">
                <a:pos x="connisteX104" y="connsiteY104"/>
              </a:cxn>
              <a:cxn ang="0">
                <a:pos x="connisteX105" y="connsiteY105"/>
              </a:cxn>
              <a:cxn ang="0">
                <a:pos x="connisteX106" y="connsiteY106"/>
              </a:cxn>
              <a:cxn ang="0">
                <a:pos x="connisteX107" y="connsiteY107"/>
              </a:cxn>
              <a:cxn ang="0">
                <a:pos x="connisteX108" y="connsiteY108"/>
              </a:cxn>
              <a:cxn ang="0">
                <a:pos x="connisteX109" y="connsiteY109"/>
              </a:cxn>
              <a:cxn ang="0">
                <a:pos x="connisteX110" y="connsiteY110"/>
              </a:cxn>
              <a:cxn ang="0">
                <a:pos x="connisteX111" y="connsiteY111"/>
              </a:cxn>
              <a:cxn ang="0">
                <a:pos x="connisteX112" y="connsiteY112"/>
              </a:cxn>
              <a:cxn ang="0">
                <a:pos x="connisteX113" y="connsiteY113"/>
              </a:cxn>
            </a:cxnLst>
            <a:rect l="l" t="t" r="r" b="b"/>
            <a:pathLst>
              <a:path w="3013963" h="2269349">
                <a:moveTo>
                  <a:pt x="0" y="0"/>
                </a:moveTo>
                <a:cubicBezTo>
                  <a:pt x="13335" y="10160"/>
                  <a:pt x="43180" y="41910"/>
                  <a:pt x="72390" y="52070"/>
                </a:cubicBezTo>
                <a:cubicBezTo>
                  <a:pt x="101600" y="62230"/>
                  <a:pt x="113665" y="52070"/>
                  <a:pt x="144780" y="52070"/>
                </a:cubicBezTo>
                <a:cubicBezTo>
                  <a:pt x="175895" y="52070"/>
                  <a:pt x="196215" y="52070"/>
                  <a:pt x="227330" y="52070"/>
                </a:cubicBezTo>
                <a:cubicBezTo>
                  <a:pt x="258445" y="52070"/>
                  <a:pt x="270510" y="52070"/>
                  <a:pt x="299720" y="52070"/>
                </a:cubicBezTo>
                <a:cubicBezTo>
                  <a:pt x="328930" y="52070"/>
                  <a:pt x="342900" y="52070"/>
                  <a:pt x="372110" y="52070"/>
                </a:cubicBezTo>
                <a:cubicBezTo>
                  <a:pt x="401320" y="52070"/>
                  <a:pt x="415290" y="52070"/>
                  <a:pt x="444500" y="52070"/>
                </a:cubicBezTo>
                <a:cubicBezTo>
                  <a:pt x="473710" y="52070"/>
                  <a:pt x="487680" y="53975"/>
                  <a:pt x="516890" y="52070"/>
                </a:cubicBezTo>
                <a:cubicBezTo>
                  <a:pt x="546100" y="50165"/>
                  <a:pt x="560705" y="45720"/>
                  <a:pt x="589915" y="41275"/>
                </a:cubicBezTo>
                <a:cubicBezTo>
                  <a:pt x="619125" y="36830"/>
                  <a:pt x="633095" y="33020"/>
                  <a:pt x="662305" y="31115"/>
                </a:cubicBezTo>
                <a:cubicBezTo>
                  <a:pt x="691515" y="29210"/>
                  <a:pt x="705485" y="31115"/>
                  <a:pt x="734695" y="31115"/>
                </a:cubicBezTo>
                <a:cubicBezTo>
                  <a:pt x="763905" y="31115"/>
                  <a:pt x="775970" y="31115"/>
                  <a:pt x="807085" y="31115"/>
                </a:cubicBezTo>
                <a:cubicBezTo>
                  <a:pt x="838200" y="31115"/>
                  <a:pt x="856615" y="31115"/>
                  <a:pt x="889635" y="31115"/>
                </a:cubicBezTo>
                <a:cubicBezTo>
                  <a:pt x="922655" y="31115"/>
                  <a:pt x="941070" y="31115"/>
                  <a:pt x="972185" y="31115"/>
                </a:cubicBezTo>
                <a:cubicBezTo>
                  <a:pt x="1003300" y="31115"/>
                  <a:pt x="1011555" y="31115"/>
                  <a:pt x="1044575" y="31115"/>
                </a:cubicBezTo>
                <a:cubicBezTo>
                  <a:pt x="1077595" y="31115"/>
                  <a:pt x="1102995" y="31115"/>
                  <a:pt x="1137920" y="31115"/>
                </a:cubicBezTo>
                <a:cubicBezTo>
                  <a:pt x="1172845" y="31115"/>
                  <a:pt x="1189355" y="31115"/>
                  <a:pt x="1220470" y="31115"/>
                </a:cubicBezTo>
                <a:cubicBezTo>
                  <a:pt x="1251585" y="31115"/>
                  <a:pt x="1263650" y="31115"/>
                  <a:pt x="1292860" y="31115"/>
                </a:cubicBezTo>
                <a:cubicBezTo>
                  <a:pt x="1322070" y="31115"/>
                  <a:pt x="1332230" y="31115"/>
                  <a:pt x="1365250" y="31115"/>
                </a:cubicBezTo>
                <a:cubicBezTo>
                  <a:pt x="1398270" y="31115"/>
                  <a:pt x="1425575" y="31115"/>
                  <a:pt x="1458595" y="31115"/>
                </a:cubicBezTo>
                <a:cubicBezTo>
                  <a:pt x="1491615" y="31115"/>
                  <a:pt x="1501775" y="31115"/>
                  <a:pt x="1530985" y="31115"/>
                </a:cubicBezTo>
                <a:cubicBezTo>
                  <a:pt x="1560195" y="31115"/>
                  <a:pt x="1572260" y="31115"/>
                  <a:pt x="1603375" y="31115"/>
                </a:cubicBezTo>
                <a:cubicBezTo>
                  <a:pt x="1634490" y="31115"/>
                  <a:pt x="1652905" y="31115"/>
                  <a:pt x="1685925" y="31115"/>
                </a:cubicBezTo>
                <a:cubicBezTo>
                  <a:pt x="1718945" y="31115"/>
                  <a:pt x="1736090" y="31115"/>
                  <a:pt x="1769110" y="31115"/>
                </a:cubicBezTo>
                <a:cubicBezTo>
                  <a:pt x="1802130" y="31115"/>
                  <a:pt x="1818640" y="31115"/>
                  <a:pt x="1851660" y="31115"/>
                </a:cubicBezTo>
                <a:cubicBezTo>
                  <a:pt x="1884680" y="31115"/>
                  <a:pt x="1901190" y="31115"/>
                  <a:pt x="1934210" y="31115"/>
                </a:cubicBezTo>
                <a:cubicBezTo>
                  <a:pt x="1967230" y="31115"/>
                  <a:pt x="1983740" y="31115"/>
                  <a:pt x="2016760" y="31115"/>
                </a:cubicBezTo>
                <a:cubicBezTo>
                  <a:pt x="2049780" y="31115"/>
                  <a:pt x="2065020" y="31115"/>
                  <a:pt x="2099945" y="31115"/>
                </a:cubicBezTo>
                <a:cubicBezTo>
                  <a:pt x="2134870" y="31115"/>
                  <a:pt x="2159635" y="31115"/>
                  <a:pt x="2192655" y="31115"/>
                </a:cubicBezTo>
                <a:cubicBezTo>
                  <a:pt x="2225675" y="31115"/>
                  <a:pt x="2235835" y="31115"/>
                  <a:pt x="2265045" y="31115"/>
                </a:cubicBezTo>
                <a:cubicBezTo>
                  <a:pt x="2294255" y="31115"/>
                  <a:pt x="2308225" y="31115"/>
                  <a:pt x="2337435" y="31115"/>
                </a:cubicBezTo>
                <a:cubicBezTo>
                  <a:pt x="2366645" y="31115"/>
                  <a:pt x="2380615" y="31115"/>
                  <a:pt x="2409825" y="31115"/>
                </a:cubicBezTo>
                <a:cubicBezTo>
                  <a:pt x="2439035" y="31115"/>
                  <a:pt x="2453005" y="31115"/>
                  <a:pt x="2482215" y="31115"/>
                </a:cubicBezTo>
                <a:cubicBezTo>
                  <a:pt x="2511425" y="31115"/>
                  <a:pt x="2526030" y="31115"/>
                  <a:pt x="2555240" y="31115"/>
                </a:cubicBezTo>
                <a:cubicBezTo>
                  <a:pt x="2584450" y="31115"/>
                  <a:pt x="2598420" y="31115"/>
                  <a:pt x="2627630" y="31115"/>
                </a:cubicBezTo>
                <a:cubicBezTo>
                  <a:pt x="2656840" y="31115"/>
                  <a:pt x="2670810" y="24765"/>
                  <a:pt x="2700020" y="31115"/>
                </a:cubicBezTo>
                <a:cubicBezTo>
                  <a:pt x="2729230" y="37465"/>
                  <a:pt x="2741295" y="47625"/>
                  <a:pt x="2772410" y="62230"/>
                </a:cubicBezTo>
                <a:cubicBezTo>
                  <a:pt x="2803525" y="76835"/>
                  <a:pt x="2823845" y="85090"/>
                  <a:pt x="2854960" y="103505"/>
                </a:cubicBezTo>
                <a:cubicBezTo>
                  <a:pt x="2886075" y="121920"/>
                  <a:pt x="2898140" y="128270"/>
                  <a:pt x="2927350" y="154940"/>
                </a:cubicBezTo>
                <a:cubicBezTo>
                  <a:pt x="2956560" y="181610"/>
                  <a:pt x="2983230" y="207010"/>
                  <a:pt x="2999740" y="238125"/>
                </a:cubicBezTo>
                <a:cubicBezTo>
                  <a:pt x="3016250" y="269240"/>
                  <a:pt x="3007995" y="281305"/>
                  <a:pt x="3009900" y="310515"/>
                </a:cubicBezTo>
                <a:cubicBezTo>
                  <a:pt x="3011805" y="339725"/>
                  <a:pt x="3009900" y="353695"/>
                  <a:pt x="3009900" y="382905"/>
                </a:cubicBezTo>
                <a:cubicBezTo>
                  <a:pt x="3009900" y="412115"/>
                  <a:pt x="3009900" y="426085"/>
                  <a:pt x="3009900" y="455295"/>
                </a:cubicBezTo>
                <a:cubicBezTo>
                  <a:pt x="3009900" y="484505"/>
                  <a:pt x="3009900" y="498475"/>
                  <a:pt x="3009900" y="527685"/>
                </a:cubicBezTo>
                <a:cubicBezTo>
                  <a:pt x="3009900" y="556895"/>
                  <a:pt x="3009900" y="570865"/>
                  <a:pt x="3009900" y="600075"/>
                </a:cubicBezTo>
                <a:cubicBezTo>
                  <a:pt x="3009900" y="629285"/>
                  <a:pt x="3009900" y="643255"/>
                  <a:pt x="3009900" y="672465"/>
                </a:cubicBezTo>
                <a:cubicBezTo>
                  <a:pt x="3009900" y="701675"/>
                  <a:pt x="3009900" y="713740"/>
                  <a:pt x="3009900" y="744855"/>
                </a:cubicBezTo>
                <a:cubicBezTo>
                  <a:pt x="3009900" y="775970"/>
                  <a:pt x="3011805" y="794385"/>
                  <a:pt x="3009900" y="827405"/>
                </a:cubicBezTo>
                <a:cubicBezTo>
                  <a:pt x="3007995" y="860425"/>
                  <a:pt x="3001645" y="879475"/>
                  <a:pt x="2999740" y="910590"/>
                </a:cubicBezTo>
                <a:cubicBezTo>
                  <a:pt x="2997835" y="941705"/>
                  <a:pt x="2999740" y="951865"/>
                  <a:pt x="2999740" y="982980"/>
                </a:cubicBezTo>
                <a:cubicBezTo>
                  <a:pt x="2999740" y="1014095"/>
                  <a:pt x="2999740" y="1032510"/>
                  <a:pt x="2999740" y="1065530"/>
                </a:cubicBezTo>
                <a:cubicBezTo>
                  <a:pt x="2999740" y="1098550"/>
                  <a:pt x="2999740" y="1115060"/>
                  <a:pt x="2999740" y="1148080"/>
                </a:cubicBezTo>
                <a:cubicBezTo>
                  <a:pt x="2999740" y="1181100"/>
                  <a:pt x="2999740" y="1200150"/>
                  <a:pt x="2999740" y="1231265"/>
                </a:cubicBezTo>
                <a:cubicBezTo>
                  <a:pt x="2999740" y="1262380"/>
                  <a:pt x="2999740" y="1274445"/>
                  <a:pt x="2999740" y="1303655"/>
                </a:cubicBezTo>
                <a:cubicBezTo>
                  <a:pt x="2999740" y="1332865"/>
                  <a:pt x="2999740" y="1344930"/>
                  <a:pt x="2999740" y="1376045"/>
                </a:cubicBezTo>
                <a:cubicBezTo>
                  <a:pt x="2999740" y="1407160"/>
                  <a:pt x="2997835" y="1427480"/>
                  <a:pt x="2999740" y="1458595"/>
                </a:cubicBezTo>
                <a:cubicBezTo>
                  <a:pt x="3001645" y="1489710"/>
                  <a:pt x="3022600" y="1504315"/>
                  <a:pt x="3009900" y="1530985"/>
                </a:cubicBezTo>
                <a:cubicBezTo>
                  <a:pt x="2997200" y="1557655"/>
                  <a:pt x="2968625" y="1580515"/>
                  <a:pt x="2937510" y="1593215"/>
                </a:cubicBezTo>
                <a:cubicBezTo>
                  <a:pt x="2906395" y="1605915"/>
                  <a:pt x="2886075" y="1589405"/>
                  <a:pt x="2854960" y="1593215"/>
                </a:cubicBezTo>
                <a:cubicBezTo>
                  <a:pt x="2823845" y="1597025"/>
                  <a:pt x="2813685" y="1597025"/>
                  <a:pt x="2782570" y="1613535"/>
                </a:cubicBezTo>
                <a:cubicBezTo>
                  <a:pt x="2751455" y="1630045"/>
                  <a:pt x="2733040" y="1654810"/>
                  <a:pt x="2700020" y="1675765"/>
                </a:cubicBezTo>
                <a:cubicBezTo>
                  <a:pt x="2667000" y="1696720"/>
                  <a:pt x="2647950" y="1702435"/>
                  <a:pt x="2616835" y="1717040"/>
                </a:cubicBezTo>
                <a:cubicBezTo>
                  <a:pt x="2585720" y="1731645"/>
                  <a:pt x="2573655" y="1723390"/>
                  <a:pt x="2544445" y="1748155"/>
                </a:cubicBezTo>
                <a:cubicBezTo>
                  <a:pt x="2515235" y="1772920"/>
                  <a:pt x="2494915" y="1808480"/>
                  <a:pt x="2472055" y="1841500"/>
                </a:cubicBezTo>
                <a:cubicBezTo>
                  <a:pt x="2449195" y="1874520"/>
                  <a:pt x="2449195" y="1882775"/>
                  <a:pt x="2430780" y="1913890"/>
                </a:cubicBezTo>
                <a:cubicBezTo>
                  <a:pt x="2412365" y="1945005"/>
                  <a:pt x="2395855" y="1963420"/>
                  <a:pt x="2379345" y="1996440"/>
                </a:cubicBezTo>
                <a:cubicBezTo>
                  <a:pt x="2362835" y="2029460"/>
                  <a:pt x="2356485" y="2045970"/>
                  <a:pt x="2348230" y="2078990"/>
                </a:cubicBezTo>
                <a:cubicBezTo>
                  <a:pt x="2339975" y="2112010"/>
                  <a:pt x="2353945" y="2132965"/>
                  <a:pt x="2337435" y="2162175"/>
                </a:cubicBezTo>
                <a:cubicBezTo>
                  <a:pt x="2320925" y="2191385"/>
                  <a:pt x="2294255" y="2207260"/>
                  <a:pt x="2265045" y="2223770"/>
                </a:cubicBezTo>
                <a:cubicBezTo>
                  <a:pt x="2235835" y="2240280"/>
                  <a:pt x="2221865" y="2236470"/>
                  <a:pt x="2192655" y="2244725"/>
                </a:cubicBezTo>
                <a:cubicBezTo>
                  <a:pt x="2163445" y="2252980"/>
                  <a:pt x="2151380" y="2261235"/>
                  <a:pt x="2120265" y="2265680"/>
                </a:cubicBezTo>
                <a:cubicBezTo>
                  <a:pt x="2089150" y="2270125"/>
                  <a:pt x="2070735" y="2265680"/>
                  <a:pt x="2037715" y="2265680"/>
                </a:cubicBezTo>
                <a:cubicBezTo>
                  <a:pt x="2004695" y="2265680"/>
                  <a:pt x="1986280" y="2265680"/>
                  <a:pt x="1955165" y="2265680"/>
                </a:cubicBezTo>
                <a:cubicBezTo>
                  <a:pt x="1924050" y="2265680"/>
                  <a:pt x="1911985" y="2273935"/>
                  <a:pt x="1882775" y="2265680"/>
                </a:cubicBezTo>
                <a:cubicBezTo>
                  <a:pt x="1853565" y="2257425"/>
                  <a:pt x="1839595" y="2240280"/>
                  <a:pt x="1810385" y="2223770"/>
                </a:cubicBezTo>
                <a:cubicBezTo>
                  <a:pt x="1781175" y="2207260"/>
                  <a:pt x="1769110" y="2197100"/>
                  <a:pt x="1737995" y="2182495"/>
                </a:cubicBezTo>
                <a:cubicBezTo>
                  <a:pt x="1706880" y="2167890"/>
                  <a:pt x="1687830" y="2157730"/>
                  <a:pt x="1654810" y="2151380"/>
                </a:cubicBezTo>
                <a:cubicBezTo>
                  <a:pt x="1621790" y="2145030"/>
                  <a:pt x="1603375" y="2155190"/>
                  <a:pt x="1572260" y="2151380"/>
                </a:cubicBezTo>
                <a:cubicBezTo>
                  <a:pt x="1541145" y="2147570"/>
                  <a:pt x="1524635" y="2149475"/>
                  <a:pt x="1499870" y="2131060"/>
                </a:cubicBezTo>
                <a:cubicBezTo>
                  <a:pt x="1475105" y="2112645"/>
                  <a:pt x="1461135" y="2087880"/>
                  <a:pt x="1448435" y="2058670"/>
                </a:cubicBezTo>
                <a:cubicBezTo>
                  <a:pt x="1435735" y="2029460"/>
                  <a:pt x="1442085" y="2015490"/>
                  <a:pt x="1437640" y="1986280"/>
                </a:cubicBezTo>
                <a:cubicBezTo>
                  <a:pt x="1433195" y="1957070"/>
                  <a:pt x="1429385" y="1943100"/>
                  <a:pt x="1427480" y="1913890"/>
                </a:cubicBezTo>
                <a:cubicBezTo>
                  <a:pt x="1425575" y="1884680"/>
                  <a:pt x="1427480" y="1872615"/>
                  <a:pt x="1427480" y="1841500"/>
                </a:cubicBezTo>
                <a:cubicBezTo>
                  <a:pt x="1427480" y="1810385"/>
                  <a:pt x="1429385" y="1789430"/>
                  <a:pt x="1427480" y="1758315"/>
                </a:cubicBezTo>
                <a:cubicBezTo>
                  <a:pt x="1425575" y="1727200"/>
                  <a:pt x="1421765" y="1715135"/>
                  <a:pt x="1417320" y="1685925"/>
                </a:cubicBezTo>
                <a:cubicBezTo>
                  <a:pt x="1412875" y="1656715"/>
                  <a:pt x="1412875" y="1642745"/>
                  <a:pt x="1406525" y="1613535"/>
                </a:cubicBezTo>
                <a:cubicBezTo>
                  <a:pt x="1400175" y="1584325"/>
                  <a:pt x="1398270" y="1572260"/>
                  <a:pt x="1386205" y="1541145"/>
                </a:cubicBezTo>
                <a:cubicBezTo>
                  <a:pt x="1374140" y="1510030"/>
                  <a:pt x="1369695" y="1483360"/>
                  <a:pt x="1344930" y="1458595"/>
                </a:cubicBezTo>
                <a:cubicBezTo>
                  <a:pt x="1320165" y="1433830"/>
                  <a:pt x="1292860" y="1431925"/>
                  <a:pt x="1261745" y="1417320"/>
                </a:cubicBezTo>
                <a:cubicBezTo>
                  <a:pt x="1230630" y="1402715"/>
                  <a:pt x="1218565" y="1400810"/>
                  <a:pt x="1189355" y="1386205"/>
                </a:cubicBezTo>
                <a:cubicBezTo>
                  <a:pt x="1160145" y="1371600"/>
                  <a:pt x="1146175" y="1355090"/>
                  <a:pt x="1116965" y="1344930"/>
                </a:cubicBezTo>
                <a:cubicBezTo>
                  <a:pt x="1087755" y="1334770"/>
                  <a:pt x="1075690" y="1338580"/>
                  <a:pt x="1044575" y="1334135"/>
                </a:cubicBezTo>
                <a:cubicBezTo>
                  <a:pt x="1013460" y="1329690"/>
                  <a:pt x="993140" y="1327785"/>
                  <a:pt x="962025" y="1323975"/>
                </a:cubicBezTo>
                <a:cubicBezTo>
                  <a:pt x="930910" y="1320165"/>
                  <a:pt x="920750" y="1317625"/>
                  <a:pt x="889635" y="1313815"/>
                </a:cubicBezTo>
                <a:cubicBezTo>
                  <a:pt x="858520" y="1310005"/>
                  <a:pt x="840105" y="1311910"/>
                  <a:pt x="807085" y="1303655"/>
                </a:cubicBezTo>
                <a:cubicBezTo>
                  <a:pt x="774065" y="1295400"/>
                  <a:pt x="755015" y="1287145"/>
                  <a:pt x="723900" y="1272540"/>
                </a:cubicBezTo>
                <a:cubicBezTo>
                  <a:pt x="692785" y="1257935"/>
                  <a:pt x="680720" y="1247775"/>
                  <a:pt x="651510" y="1231265"/>
                </a:cubicBezTo>
                <a:cubicBezTo>
                  <a:pt x="622300" y="1214755"/>
                  <a:pt x="608330" y="1207770"/>
                  <a:pt x="579120" y="1189355"/>
                </a:cubicBezTo>
                <a:cubicBezTo>
                  <a:pt x="549910" y="1170940"/>
                  <a:pt x="535940" y="1158875"/>
                  <a:pt x="506730" y="1137920"/>
                </a:cubicBezTo>
                <a:cubicBezTo>
                  <a:pt x="477520" y="1116965"/>
                  <a:pt x="463550" y="1106805"/>
                  <a:pt x="434340" y="1085850"/>
                </a:cubicBezTo>
                <a:cubicBezTo>
                  <a:pt x="405130" y="1064895"/>
                  <a:pt x="391160" y="1054735"/>
                  <a:pt x="361950" y="1034415"/>
                </a:cubicBezTo>
                <a:cubicBezTo>
                  <a:pt x="332740" y="1014095"/>
                  <a:pt x="316230" y="1007745"/>
                  <a:pt x="289560" y="982980"/>
                </a:cubicBezTo>
                <a:cubicBezTo>
                  <a:pt x="262890" y="958215"/>
                  <a:pt x="243840" y="939800"/>
                  <a:pt x="227330" y="910590"/>
                </a:cubicBezTo>
                <a:cubicBezTo>
                  <a:pt x="210820" y="881380"/>
                  <a:pt x="223520" y="869315"/>
                  <a:pt x="207010" y="838200"/>
                </a:cubicBezTo>
                <a:cubicBezTo>
                  <a:pt x="190500" y="807085"/>
                  <a:pt x="163195" y="786130"/>
                  <a:pt x="144780" y="755015"/>
                </a:cubicBezTo>
                <a:cubicBezTo>
                  <a:pt x="126365" y="723900"/>
                  <a:pt x="123825" y="711835"/>
                  <a:pt x="113665" y="682625"/>
                </a:cubicBezTo>
                <a:cubicBezTo>
                  <a:pt x="103505" y="653415"/>
                  <a:pt x="99695" y="639445"/>
                  <a:pt x="93345" y="610235"/>
                </a:cubicBezTo>
                <a:cubicBezTo>
                  <a:pt x="86995" y="581025"/>
                  <a:pt x="90805" y="567055"/>
                  <a:pt x="82550" y="537845"/>
                </a:cubicBezTo>
                <a:cubicBezTo>
                  <a:pt x="74295" y="508635"/>
                  <a:pt x="61595" y="494665"/>
                  <a:pt x="51435" y="465455"/>
                </a:cubicBezTo>
                <a:cubicBezTo>
                  <a:pt x="41275" y="436245"/>
                  <a:pt x="34925" y="422275"/>
                  <a:pt x="31115" y="393065"/>
                </a:cubicBezTo>
                <a:cubicBezTo>
                  <a:pt x="27305" y="363855"/>
                  <a:pt x="31115" y="349885"/>
                  <a:pt x="31115" y="320675"/>
                </a:cubicBezTo>
                <a:cubicBezTo>
                  <a:pt x="31115" y="291465"/>
                  <a:pt x="31115" y="279400"/>
                  <a:pt x="31115" y="248285"/>
                </a:cubicBezTo>
                <a:cubicBezTo>
                  <a:pt x="31115" y="217170"/>
                  <a:pt x="31115" y="196850"/>
                  <a:pt x="31115" y="165735"/>
                </a:cubicBezTo>
                <a:cubicBezTo>
                  <a:pt x="31115" y="134620"/>
                  <a:pt x="31115" y="106045"/>
                  <a:pt x="31115" y="93345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3578225" y="3338830"/>
            <a:ext cx="1615440" cy="2395855"/>
          </a:xfrm>
          <a:custGeom>
            <a:avLst/>
            <a:gdLst>
              <a:gd name="connisteX0" fmla="*/ 688057 w 1615620"/>
              <a:gd name="connsiteY0" fmla="*/ 13023 h 2395966"/>
              <a:gd name="connisteX1" fmla="*/ 618207 w 1615620"/>
              <a:gd name="connsiteY1" fmla="*/ 6673 h 2395966"/>
              <a:gd name="connisteX2" fmla="*/ 548357 w 1615620"/>
              <a:gd name="connsiteY2" fmla="*/ 6673 h 2395966"/>
              <a:gd name="connisteX3" fmla="*/ 472157 w 1615620"/>
              <a:gd name="connsiteY3" fmla="*/ 32073 h 2395966"/>
              <a:gd name="connisteX4" fmla="*/ 402307 w 1615620"/>
              <a:gd name="connsiteY4" fmla="*/ 44773 h 2395966"/>
              <a:gd name="connisteX5" fmla="*/ 332457 w 1615620"/>
              <a:gd name="connsiteY5" fmla="*/ 114623 h 2395966"/>
              <a:gd name="connisteX6" fmla="*/ 288007 w 1615620"/>
              <a:gd name="connsiteY6" fmla="*/ 184473 h 2395966"/>
              <a:gd name="connisteX7" fmla="*/ 237207 w 1615620"/>
              <a:gd name="connsiteY7" fmla="*/ 254323 h 2395966"/>
              <a:gd name="connisteX8" fmla="*/ 218157 w 1615620"/>
              <a:gd name="connsiteY8" fmla="*/ 324173 h 2395966"/>
              <a:gd name="connisteX9" fmla="*/ 173707 w 1615620"/>
              <a:gd name="connsiteY9" fmla="*/ 394023 h 2395966"/>
              <a:gd name="connisteX10" fmla="*/ 122907 w 1615620"/>
              <a:gd name="connsiteY10" fmla="*/ 463873 h 2395966"/>
              <a:gd name="connisteX11" fmla="*/ 72107 w 1615620"/>
              <a:gd name="connsiteY11" fmla="*/ 533723 h 2395966"/>
              <a:gd name="connisteX12" fmla="*/ 34007 w 1615620"/>
              <a:gd name="connsiteY12" fmla="*/ 603573 h 2395966"/>
              <a:gd name="connisteX13" fmla="*/ 21307 w 1615620"/>
              <a:gd name="connsiteY13" fmla="*/ 673423 h 2395966"/>
              <a:gd name="connisteX14" fmla="*/ 2257 w 1615620"/>
              <a:gd name="connsiteY14" fmla="*/ 743273 h 2395966"/>
              <a:gd name="connisteX15" fmla="*/ 2257 w 1615620"/>
              <a:gd name="connsiteY15" fmla="*/ 813123 h 2395966"/>
              <a:gd name="connisteX16" fmla="*/ 2257 w 1615620"/>
              <a:gd name="connsiteY16" fmla="*/ 882973 h 2395966"/>
              <a:gd name="connisteX17" fmla="*/ 2257 w 1615620"/>
              <a:gd name="connsiteY17" fmla="*/ 959173 h 2395966"/>
              <a:gd name="connisteX18" fmla="*/ 2257 w 1615620"/>
              <a:gd name="connsiteY18" fmla="*/ 1029023 h 2395966"/>
              <a:gd name="connisteX19" fmla="*/ 2257 w 1615620"/>
              <a:gd name="connsiteY19" fmla="*/ 1098873 h 2395966"/>
              <a:gd name="connisteX20" fmla="*/ 27657 w 1615620"/>
              <a:gd name="connsiteY20" fmla="*/ 1181423 h 2395966"/>
              <a:gd name="connisteX21" fmla="*/ 40357 w 1615620"/>
              <a:gd name="connsiteY21" fmla="*/ 1251273 h 2395966"/>
              <a:gd name="connisteX22" fmla="*/ 91157 w 1615620"/>
              <a:gd name="connsiteY22" fmla="*/ 1327473 h 2395966"/>
              <a:gd name="connisteX23" fmla="*/ 135607 w 1615620"/>
              <a:gd name="connsiteY23" fmla="*/ 1403673 h 2395966"/>
              <a:gd name="connisteX24" fmla="*/ 192757 w 1615620"/>
              <a:gd name="connsiteY24" fmla="*/ 1473523 h 2395966"/>
              <a:gd name="connisteX25" fmla="*/ 262607 w 1615620"/>
              <a:gd name="connsiteY25" fmla="*/ 1543373 h 2395966"/>
              <a:gd name="connisteX26" fmla="*/ 319757 w 1615620"/>
              <a:gd name="connsiteY26" fmla="*/ 1613223 h 2395966"/>
              <a:gd name="connisteX27" fmla="*/ 345157 w 1615620"/>
              <a:gd name="connsiteY27" fmla="*/ 1683073 h 2395966"/>
              <a:gd name="connisteX28" fmla="*/ 370557 w 1615620"/>
              <a:gd name="connsiteY28" fmla="*/ 1759273 h 2395966"/>
              <a:gd name="connisteX29" fmla="*/ 376907 w 1615620"/>
              <a:gd name="connsiteY29" fmla="*/ 1829123 h 2395966"/>
              <a:gd name="connisteX30" fmla="*/ 376907 w 1615620"/>
              <a:gd name="connsiteY30" fmla="*/ 1898973 h 2395966"/>
              <a:gd name="connisteX31" fmla="*/ 376907 w 1615620"/>
              <a:gd name="connsiteY31" fmla="*/ 1968823 h 2395966"/>
              <a:gd name="connisteX32" fmla="*/ 376907 w 1615620"/>
              <a:gd name="connsiteY32" fmla="*/ 2045023 h 2395966"/>
              <a:gd name="connisteX33" fmla="*/ 376907 w 1615620"/>
              <a:gd name="connsiteY33" fmla="*/ 2127573 h 2395966"/>
              <a:gd name="connisteX34" fmla="*/ 446757 w 1615620"/>
              <a:gd name="connsiteY34" fmla="*/ 2178373 h 2395966"/>
              <a:gd name="connisteX35" fmla="*/ 522957 w 1615620"/>
              <a:gd name="connsiteY35" fmla="*/ 2203773 h 2395966"/>
              <a:gd name="connisteX36" fmla="*/ 592807 w 1615620"/>
              <a:gd name="connsiteY36" fmla="*/ 2254573 h 2395966"/>
              <a:gd name="connisteX37" fmla="*/ 662657 w 1615620"/>
              <a:gd name="connsiteY37" fmla="*/ 2292673 h 2395966"/>
              <a:gd name="connisteX38" fmla="*/ 738857 w 1615620"/>
              <a:gd name="connsiteY38" fmla="*/ 2349823 h 2395966"/>
              <a:gd name="connisteX39" fmla="*/ 808707 w 1615620"/>
              <a:gd name="connsiteY39" fmla="*/ 2362523 h 2395966"/>
              <a:gd name="connisteX40" fmla="*/ 878557 w 1615620"/>
              <a:gd name="connsiteY40" fmla="*/ 2387923 h 2395966"/>
              <a:gd name="connisteX41" fmla="*/ 948407 w 1615620"/>
              <a:gd name="connsiteY41" fmla="*/ 2394273 h 2395966"/>
              <a:gd name="connisteX42" fmla="*/ 1018257 w 1615620"/>
              <a:gd name="connsiteY42" fmla="*/ 2394273 h 2395966"/>
              <a:gd name="connisteX43" fmla="*/ 1094457 w 1615620"/>
              <a:gd name="connsiteY43" fmla="*/ 2394273 h 2395966"/>
              <a:gd name="connisteX44" fmla="*/ 1164307 w 1615620"/>
              <a:gd name="connsiteY44" fmla="*/ 2394273 h 2395966"/>
              <a:gd name="connisteX45" fmla="*/ 1240507 w 1615620"/>
              <a:gd name="connsiteY45" fmla="*/ 2394273 h 2395966"/>
              <a:gd name="connisteX46" fmla="*/ 1316707 w 1615620"/>
              <a:gd name="connsiteY46" fmla="*/ 2375223 h 2395966"/>
              <a:gd name="connisteX47" fmla="*/ 1386557 w 1615620"/>
              <a:gd name="connsiteY47" fmla="*/ 2318073 h 2395966"/>
              <a:gd name="connisteX48" fmla="*/ 1392907 w 1615620"/>
              <a:gd name="connsiteY48" fmla="*/ 2241873 h 2395966"/>
              <a:gd name="connisteX49" fmla="*/ 1316707 w 1615620"/>
              <a:gd name="connsiteY49" fmla="*/ 2203773 h 2395966"/>
              <a:gd name="connisteX50" fmla="*/ 1265907 w 1615620"/>
              <a:gd name="connsiteY50" fmla="*/ 2127573 h 2395966"/>
              <a:gd name="connisteX51" fmla="*/ 1265907 w 1615620"/>
              <a:gd name="connsiteY51" fmla="*/ 2057723 h 2395966"/>
              <a:gd name="connisteX52" fmla="*/ 1265907 w 1615620"/>
              <a:gd name="connsiteY52" fmla="*/ 1981523 h 2395966"/>
              <a:gd name="connisteX53" fmla="*/ 1183357 w 1615620"/>
              <a:gd name="connsiteY53" fmla="*/ 1924373 h 2395966"/>
              <a:gd name="connisteX54" fmla="*/ 1196057 w 1615620"/>
              <a:gd name="connsiteY54" fmla="*/ 1854523 h 2395966"/>
              <a:gd name="connisteX55" fmla="*/ 1265907 w 1615620"/>
              <a:gd name="connsiteY55" fmla="*/ 1816423 h 2395966"/>
              <a:gd name="connisteX56" fmla="*/ 1304007 w 1615620"/>
              <a:gd name="connsiteY56" fmla="*/ 1746573 h 2395966"/>
              <a:gd name="connisteX57" fmla="*/ 1373857 w 1615620"/>
              <a:gd name="connsiteY57" fmla="*/ 1721173 h 2395966"/>
              <a:gd name="connisteX58" fmla="*/ 1450057 w 1615620"/>
              <a:gd name="connsiteY58" fmla="*/ 1670373 h 2395966"/>
              <a:gd name="connisteX59" fmla="*/ 1469107 w 1615620"/>
              <a:gd name="connsiteY59" fmla="*/ 1600523 h 2395966"/>
              <a:gd name="connisteX60" fmla="*/ 1437357 w 1615620"/>
              <a:gd name="connsiteY60" fmla="*/ 1530673 h 2395966"/>
              <a:gd name="connisteX61" fmla="*/ 1367507 w 1615620"/>
              <a:gd name="connsiteY61" fmla="*/ 1524323 h 2395966"/>
              <a:gd name="connisteX62" fmla="*/ 1297657 w 1615620"/>
              <a:gd name="connsiteY62" fmla="*/ 1505273 h 2395966"/>
              <a:gd name="connisteX63" fmla="*/ 1342107 w 1615620"/>
              <a:gd name="connsiteY63" fmla="*/ 1435423 h 2395966"/>
              <a:gd name="connisteX64" fmla="*/ 1386557 w 1615620"/>
              <a:gd name="connsiteY64" fmla="*/ 1365573 h 2395966"/>
              <a:gd name="connisteX65" fmla="*/ 1329407 w 1615620"/>
              <a:gd name="connsiteY65" fmla="*/ 1295723 h 2395966"/>
              <a:gd name="connisteX66" fmla="*/ 1316707 w 1615620"/>
              <a:gd name="connsiteY66" fmla="*/ 1225873 h 2395966"/>
              <a:gd name="connisteX67" fmla="*/ 1386557 w 1615620"/>
              <a:gd name="connsiteY67" fmla="*/ 1162373 h 2395966"/>
              <a:gd name="connisteX68" fmla="*/ 1456407 w 1615620"/>
              <a:gd name="connsiteY68" fmla="*/ 1143323 h 2395966"/>
              <a:gd name="connisteX69" fmla="*/ 1526257 w 1615620"/>
              <a:gd name="connsiteY69" fmla="*/ 1092523 h 2395966"/>
              <a:gd name="connisteX70" fmla="*/ 1596107 w 1615620"/>
              <a:gd name="connsiteY70" fmla="*/ 1035373 h 2395966"/>
              <a:gd name="connisteX71" fmla="*/ 1608807 w 1615620"/>
              <a:gd name="connsiteY71" fmla="*/ 959173 h 2395966"/>
              <a:gd name="connisteX72" fmla="*/ 1608807 w 1615620"/>
              <a:gd name="connsiteY72" fmla="*/ 889323 h 2395966"/>
              <a:gd name="connisteX73" fmla="*/ 1538957 w 1615620"/>
              <a:gd name="connsiteY73" fmla="*/ 819473 h 2395966"/>
              <a:gd name="connisteX74" fmla="*/ 1519907 w 1615620"/>
              <a:gd name="connsiteY74" fmla="*/ 749623 h 2395966"/>
              <a:gd name="connisteX75" fmla="*/ 1513557 w 1615620"/>
              <a:gd name="connsiteY75" fmla="*/ 673423 h 2395966"/>
              <a:gd name="connisteX76" fmla="*/ 1494507 w 1615620"/>
              <a:gd name="connsiteY76" fmla="*/ 603573 h 2395966"/>
              <a:gd name="connisteX77" fmla="*/ 1481807 w 1615620"/>
              <a:gd name="connsiteY77" fmla="*/ 533723 h 2395966"/>
              <a:gd name="connisteX78" fmla="*/ 1443707 w 1615620"/>
              <a:gd name="connsiteY78" fmla="*/ 457523 h 2395966"/>
              <a:gd name="connisteX79" fmla="*/ 1411957 w 1615620"/>
              <a:gd name="connsiteY79" fmla="*/ 381323 h 2395966"/>
              <a:gd name="connisteX80" fmla="*/ 1361157 w 1615620"/>
              <a:gd name="connsiteY80" fmla="*/ 311473 h 2395966"/>
              <a:gd name="connisteX81" fmla="*/ 1316707 w 1615620"/>
              <a:gd name="connsiteY81" fmla="*/ 235273 h 2395966"/>
              <a:gd name="connisteX82" fmla="*/ 1259557 w 1615620"/>
              <a:gd name="connsiteY82" fmla="*/ 165423 h 2395966"/>
              <a:gd name="connisteX83" fmla="*/ 1183357 w 1615620"/>
              <a:gd name="connsiteY83" fmla="*/ 101923 h 2395966"/>
              <a:gd name="connisteX84" fmla="*/ 1113507 w 1615620"/>
              <a:gd name="connsiteY84" fmla="*/ 89223 h 2395966"/>
              <a:gd name="connisteX85" fmla="*/ 1043657 w 1615620"/>
              <a:gd name="connsiteY85" fmla="*/ 57473 h 2395966"/>
              <a:gd name="connisteX86" fmla="*/ 973807 w 1615620"/>
              <a:gd name="connsiteY86" fmla="*/ 51123 h 2395966"/>
              <a:gd name="connisteX87" fmla="*/ 897607 w 1615620"/>
              <a:gd name="connsiteY87" fmla="*/ 44773 h 2395966"/>
              <a:gd name="connisteX88" fmla="*/ 827757 w 1615620"/>
              <a:gd name="connsiteY88" fmla="*/ 25723 h 2395966"/>
              <a:gd name="connisteX89" fmla="*/ 757907 w 1615620"/>
              <a:gd name="connsiteY89" fmla="*/ 6673 h 2395966"/>
              <a:gd name="connisteX90" fmla="*/ 688057 w 1615620"/>
              <a:gd name="connsiteY90" fmla="*/ 323 h 2395966"/>
              <a:gd name="connisteX91" fmla="*/ 688057 w 1615620"/>
              <a:gd name="connsiteY91" fmla="*/ 13023 h 239596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  <a:cxn ang="0">
                <a:pos x="connisteX73" y="connsiteY73"/>
              </a:cxn>
              <a:cxn ang="0">
                <a:pos x="connisteX74" y="connsiteY74"/>
              </a:cxn>
              <a:cxn ang="0">
                <a:pos x="connisteX75" y="connsiteY75"/>
              </a:cxn>
              <a:cxn ang="0">
                <a:pos x="connisteX76" y="connsiteY76"/>
              </a:cxn>
              <a:cxn ang="0">
                <a:pos x="connisteX77" y="connsiteY77"/>
              </a:cxn>
              <a:cxn ang="0">
                <a:pos x="connisteX78" y="connsiteY78"/>
              </a:cxn>
              <a:cxn ang="0">
                <a:pos x="connisteX79" y="connsiteY79"/>
              </a:cxn>
              <a:cxn ang="0">
                <a:pos x="connisteX80" y="connsiteY80"/>
              </a:cxn>
              <a:cxn ang="0">
                <a:pos x="connisteX81" y="connsiteY81"/>
              </a:cxn>
              <a:cxn ang="0">
                <a:pos x="connisteX82" y="connsiteY82"/>
              </a:cxn>
              <a:cxn ang="0">
                <a:pos x="connisteX83" y="connsiteY83"/>
              </a:cxn>
              <a:cxn ang="0">
                <a:pos x="connisteX84" y="connsiteY84"/>
              </a:cxn>
              <a:cxn ang="0">
                <a:pos x="connisteX85" y="connsiteY85"/>
              </a:cxn>
              <a:cxn ang="0">
                <a:pos x="connisteX86" y="connsiteY86"/>
              </a:cxn>
              <a:cxn ang="0">
                <a:pos x="connisteX87" y="connsiteY87"/>
              </a:cxn>
              <a:cxn ang="0">
                <a:pos x="connisteX88" y="connsiteY88"/>
              </a:cxn>
              <a:cxn ang="0">
                <a:pos x="connisteX89" y="connsiteY89"/>
              </a:cxn>
              <a:cxn ang="0">
                <a:pos x="connisteX90" y="connsiteY90"/>
              </a:cxn>
              <a:cxn ang="0">
                <a:pos x="connisteX91" y="connsiteY91"/>
              </a:cxn>
            </a:cxnLst>
            <a:rect l="l" t="t" r="r" b="b"/>
            <a:pathLst>
              <a:path w="1615621" h="2395967">
                <a:moveTo>
                  <a:pt x="688058" y="13024"/>
                </a:moveTo>
                <a:cubicBezTo>
                  <a:pt x="674088" y="14294"/>
                  <a:pt x="646148" y="7944"/>
                  <a:pt x="618208" y="6674"/>
                </a:cubicBezTo>
                <a:cubicBezTo>
                  <a:pt x="590268" y="5404"/>
                  <a:pt x="577568" y="1594"/>
                  <a:pt x="548358" y="6674"/>
                </a:cubicBezTo>
                <a:cubicBezTo>
                  <a:pt x="519148" y="11754"/>
                  <a:pt x="501368" y="24454"/>
                  <a:pt x="472158" y="32074"/>
                </a:cubicBezTo>
                <a:cubicBezTo>
                  <a:pt x="442948" y="39694"/>
                  <a:pt x="430248" y="28264"/>
                  <a:pt x="402308" y="44774"/>
                </a:cubicBezTo>
                <a:cubicBezTo>
                  <a:pt x="374368" y="61284"/>
                  <a:pt x="355318" y="86684"/>
                  <a:pt x="332458" y="114624"/>
                </a:cubicBezTo>
                <a:cubicBezTo>
                  <a:pt x="309598" y="142564"/>
                  <a:pt x="307058" y="156534"/>
                  <a:pt x="288008" y="184474"/>
                </a:cubicBezTo>
                <a:cubicBezTo>
                  <a:pt x="268958" y="212414"/>
                  <a:pt x="251178" y="226384"/>
                  <a:pt x="237208" y="254324"/>
                </a:cubicBezTo>
                <a:cubicBezTo>
                  <a:pt x="223238" y="282264"/>
                  <a:pt x="230858" y="296234"/>
                  <a:pt x="218158" y="324174"/>
                </a:cubicBezTo>
                <a:cubicBezTo>
                  <a:pt x="205458" y="352114"/>
                  <a:pt x="192758" y="366084"/>
                  <a:pt x="173708" y="394024"/>
                </a:cubicBezTo>
                <a:cubicBezTo>
                  <a:pt x="154658" y="421964"/>
                  <a:pt x="143228" y="435934"/>
                  <a:pt x="122908" y="463874"/>
                </a:cubicBezTo>
                <a:cubicBezTo>
                  <a:pt x="102588" y="491814"/>
                  <a:pt x="89888" y="505784"/>
                  <a:pt x="72108" y="533724"/>
                </a:cubicBezTo>
                <a:cubicBezTo>
                  <a:pt x="54328" y="561664"/>
                  <a:pt x="44168" y="575634"/>
                  <a:pt x="34008" y="603574"/>
                </a:cubicBezTo>
                <a:cubicBezTo>
                  <a:pt x="23848" y="631514"/>
                  <a:pt x="27658" y="645484"/>
                  <a:pt x="21308" y="673424"/>
                </a:cubicBezTo>
                <a:cubicBezTo>
                  <a:pt x="14958" y="701364"/>
                  <a:pt x="6068" y="715334"/>
                  <a:pt x="2258" y="743274"/>
                </a:cubicBezTo>
                <a:cubicBezTo>
                  <a:pt x="-1552" y="771214"/>
                  <a:pt x="2258" y="785184"/>
                  <a:pt x="2258" y="813124"/>
                </a:cubicBezTo>
                <a:cubicBezTo>
                  <a:pt x="2258" y="841064"/>
                  <a:pt x="2258" y="853764"/>
                  <a:pt x="2258" y="882974"/>
                </a:cubicBezTo>
                <a:cubicBezTo>
                  <a:pt x="2258" y="912184"/>
                  <a:pt x="2258" y="929964"/>
                  <a:pt x="2258" y="959174"/>
                </a:cubicBezTo>
                <a:cubicBezTo>
                  <a:pt x="2258" y="988384"/>
                  <a:pt x="2258" y="1001084"/>
                  <a:pt x="2258" y="1029024"/>
                </a:cubicBezTo>
                <a:cubicBezTo>
                  <a:pt x="2258" y="1056964"/>
                  <a:pt x="-2822" y="1068394"/>
                  <a:pt x="2258" y="1098874"/>
                </a:cubicBezTo>
                <a:cubicBezTo>
                  <a:pt x="7338" y="1129354"/>
                  <a:pt x="20038" y="1150944"/>
                  <a:pt x="27658" y="1181424"/>
                </a:cubicBezTo>
                <a:cubicBezTo>
                  <a:pt x="35278" y="1211904"/>
                  <a:pt x="27658" y="1222064"/>
                  <a:pt x="40358" y="1251274"/>
                </a:cubicBezTo>
                <a:cubicBezTo>
                  <a:pt x="53058" y="1280484"/>
                  <a:pt x="72108" y="1296994"/>
                  <a:pt x="91158" y="1327474"/>
                </a:cubicBezTo>
                <a:cubicBezTo>
                  <a:pt x="110208" y="1357954"/>
                  <a:pt x="115288" y="1374464"/>
                  <a:pt x="135608" y="1403674"/>
                </a:cubicBezTo>
                <a:cubicBezTo>
                  <a:pt x="155928" y="1432884"/>
                  <a:pt x="167358" y="1445584"/>
                  <a:pt x="192758" y="1473524"/>
                </a:cubicBezTo>
                <a:cubicBezTo>
                  <a:pt x="218158" y="1501464"/>
                  <a:pt x="237208" y="1515434"/>
                  <a:pt x="262608" y="1543374"/>
                </a:cubicBezTo>
                <a:cubicBezTo>
                  <a:pt x="288008" y="1571314"/>
                  <a:pt x="303248" y="1585284"/>
                  <a:pt x="319758" y="1613224"/>
                </a:cubicBezTo>
                <a:cubicBezTo>
                  <a:pt x="336268" y="1641164"/>
                  <a:pt x="334998" y="1653864"/>
                  <a:pt x="345158" y="1683074"/>
                </a:cubicBezTo>
                <a:cubicBezTo>
                  <a:pt x="355318" y="1712284"/>
                  <a:pt x="364208" y="1730064"/>
                  <a:pt x="370558" y="1759274"/>
                </a:cubicBezTo>
                <a:cubicBezTo>
                  <a:pt x="376908" y="1788484"/>
                  <a:pt x="375638" y="1801184"/>
                  <a:pt x="376908" y="1829124"/>
                </a:cubicBezTo>
                <a:cubicBezTo>
                  <a:pt x="378178" y="1857064"/>
                  <a:pt x="376908" y="1871034"/>
                  <a:pt x="376908" y="1898974"/>
                </a:cubicBezTo>
                <a:cubicBezTo>
                  <a:pt x="376908" y="1926914"/>
                  <a:pt x="376908" y="1939614"/>
                  <a:pt x="376908" y="1968824"/>
                </a:cubicBezTo>
                <a:cubicBezTo>
                  <a:pt x="376908" y="1998034"/>
                  <a:pt x="376908" y="2013274"/>
                  <a:pt x="376908" y="2045024"/>
                </a:cubicBezTo>
                <a:cubicBezTo>
                  <a:pt x="376908" y="2076774"/>
                  <a:pt x="362938" y="2100904"/>
                  <a:pt x="376908" y="2127574"/>
                </a:cubicBezTo>
                <a:cubicBezTo>
                  <a:pt x="390878" y="2154244"/>
                  <a:pt x="417548" y="2163134"/>
                  <a:pt x="446758" y="2178374"/>
                </a:cubicBezTo>
                <a:cubicBezTo>
                  <a:pt x="475968" y="2193614"/>
                  <a:pt x="493748" y="2188534"/>
                  <a:pt x="522958" y="2203774"/>
                </a:cubicBezTo>
                <a:cubicBezTo>
                  <a:pt x="552168" y="2219014"/>
                  <a:pt x="564868" y="2236794"/>
                  <a:pt x="592808" y="2254574"/>
                </a:cubicBezTo>
                <a:cubicBezTo>
                  <a:pt x="620748" y="2272354"/>
                  <a:pt x="633448" y="2273624"/>
                  <a:pt x="662658" y="2292674"/>
                </a:cubicBezTo>
                <a:cubicBezTo>
                  <a:pt x="691868" y="2311724"/>
                  <a:pt x="709648" y="2335854"/>
                  <a:pt x="738858" y="2349824"/>
                </a:cubicBezTo>
                <a:cubicBezTo>
                  <a:pt x="768068" y="2363794"/>
                  <a:pt x="780768" y="2354904"/>
                  <a:pt x="808708" y="2362524"/>
                </a:cubicBezTo>
                <a:cubicBezTo>
                  <a:pt x="836648" y="2370144"/>
                  <a:pt x="850618" y="2381574"/>
                  <a:pt x="878558" y="2387924"/>
                </a:cubicBezTo>
                <a:cubicBezTo>
                  <a:pt x="906498" y="2394274"/>
                  <a:pt x="920468" y="2393004"/>
                  <a:pt x="948408" y="2394274"/>
                </a:cubicBezTo>
                <a:cubicBezTo>
                  <a:pt x="976348" y="2395544"/>
                  <a:pt x="989048" y="2394274"/>
                  <a:pt x="1018258" y="2394274"/>
                </a:cubicBezTo>
                <a:cubicBezTo>
                  <a:pt x="1047468" y="2394274"/>
                  <a:pt x="1065248" y="2394274"/>
                  <a:pt x="1094458" y="2394274"/>
                </a:cubicBezTo>
                <a:cubicBezTo>
                  <a:pt x="1123668" y="2394274"/>
                  <a:pt x="1135098" y="2394274"/>
                  <a:pt x="1164308" y="2394274"/>
                </a:cubicBezTo>
                <a:cubicBezTo>
                  <a:pt x="1193518" y="2394274"/>
                  <a:pt x="1210028" y="2398084"/>
                  <a:pt x="1240508" y="2394274"/>
                </a:cubicBezTo>
                <a:cubicBezTo>
                  <a:pt x="1270988" y="2390464"/>
                  <a:pt x="1287498" y="2390464"/>
                  <a:pt x="1316708" y="2375224"/>
                </a:cubicBezTo>
                <a:cubicBezTo>
                  <a:pt x="1345918" y="2359984"/>
                  <a:pt x="1371318" y="2344744"/>
                  <a:pt x="1386558" y="2318074"/>
                </a:cubicBezTo>
                <a:cubicBezTo>
                  <a:pt x="1401798" y="2291404"/>
                  <a:pt x="1406878" y="2264734"/>
                  <a:pt x="1392908" y="2241874"/>
                </a:cubicBezTo>
                <a:cubicBezTo>
                  <a:pt x="1378938" y="2219014"/>
                  <a:pt x="1342108" y="2226634"/>
                  <a:pt x="1316708" y="2203774"/>
                </a:cubicBezTo>
                <a:cubicBezTo>
                  <a:pt x="1291308" y="2180914"/>
                  <a:pt x="1276068" y="2156784"/>
                  <a:pt x="1265908" y="2127574"/>
                </a:cubicBezTo>
                <a:cubicBezTo>
                  <a:pt x="1255748" y="2098364"/>
                  <a:pt x="1265908" y="2086934"/>
                  <a:pt x="1265908" y="2057724"/>
                </a:cubicBezTo>
                <a:cubicBezTo>
                  <a:pt x="1265908" y="2028514"/>
                  <a:pt x="1282418" y="2008194"/>
                  <a:pt x="1265908" y="1981524"/>
                </a:cubicBezTo>
                <a:cubicBezTo>
                  <a:pt x="1249398" y="1954854"/>
                  <a:pt x="1197328" y="1949774"/>
                  <a:pt x="1183358" y="1924374"/>
                </a:cubicBezTo>
                <a:cubicBezTo>
                  <a:pt x="1169388" y="1898974"/>
                  <a:pt x="1179548" y="1876114"/>
                  <a:pt x="1196058" y="1854524"/>
                </a:cubicBezTo>
                <a:cubicBezTo>
                  <a:pt x="1212568" y="1832934"/>
                  <a:pt x="1244318" y="1838014"/>
                  <a:pt x="1265908" y="1816424"/>
                </a:cubicBezTo>
                <a:cubicBezTo>
                  <a:pt x="1287498" y="1794834"/>
                  <a:pt x="1282418" y="1765624"/>
                  <a:pt x="1304008" y="1746574"/>
                </a:cubicBezTo>
                <a:cubicBezTo>
                  <a:pt x="1325598" y="1727524"/>
                  <a:pt x="1344648" y="1736414"/>
                  <a:pt x="1373858" y="1721174"/>
                </a:cubicBezTo>
                <a:cubicBezTo>
                  <a:pt x="1403068" y="1705934"/>
                  <a:pt x="1431008" y="1694504"/>
                  <a:pt x="1450058" y="1670374"/>
                </a:cubicBezTo>
                <a:cubicBezTo>
                  <a:pt x="1469108" y="1646244"/>
                  <a:pt x="1471648" y="1628464"/>
                  <a:pt x="1469108" y="1600524"/>
                </a:cubicBezTo>
                <a:cubicBezTo>
                  <a:pt x="1466568" y="1572584"/>
                  <a:pt x="1457678" y="1545914"/>
                  <a:pt x="1437358" y="1530674"/>
                </a:cubicBezTo>
                <a:cubicBezTo>
                  <a:pt x="1417038" y="1515434"/>
                  <a:pt x="1395448" y="1529404"/>
                  <a:pt x="1367508" y="1524324"/>
                </a:cubicBezTo>
                <a:cubicBezTo>
                  <a:pt x="1339568" y="1519244"/>
                  <a:pt x="1302738" y="1523054"/>
                  <a:pt x="1297658" y="1505274"/>
                </a:cubicBezTo>
                <a:cubicBezTo>
                  <a:pt x="1292578" y="1487494"/>
                  <a:pt x="1324328" y="1463364"/>
                  <a:pt x="1342108" y="1435424"/>
                </a:cubicBezTo>
                <a:cubicBezTo>
                  <a:pt x="1359888" y="1407484"/>
                  <a:pt x="1389098" y="1393514"/>
                  <a:pt x="1386558" y="1365574"/>
                </a:cubicBezTo>
                <a:cubicBezTo>
                  <a:pt x="1384018" y="1337634"/>
                  <a:pt x="1343378" y="1323664"/>
                  <a:pt x="1329408" y="1295724"/>
                </a:cubicBezTo>
                <a:cubicBezTo>
                  <a:pt x="1315438" y="1267784"/>
                  <a:pt x="1305278" y="1252544"/>
                  <a:pt x="1316708" y="1225874"/>
                </a:cubicBezTo>
                <a:cubicBezTo>
                  <a:pt x="1328138" y="1199204"/>
                  <a:pt x="1358618" y="1178884"/>
                  <a:pt x="1386558" y="1162374"/>
                </a:cubicBezTo>
                <a:cubicBezTo>
                  <a:pt x="1414498" y="1145864"/>
                  <a:pt x="1428468" y="1157294"/>
                  <a:pt x="1456408" y="1143324"/>
                </a:cubicBezTo>
                <a:cubicBezTo>
                  <a:pt x="1484348" y="1129354"/>
                  <a:pt x="1498318" y="1114114"/>
                  <a:pt x="1526258" y="1092524"/>
                </a:cubicBezTo>
                <a:cubicBezTo>
                  <a:pt x="1554198" y="1070934"/>
                  <a:pt x="1579598" y="1062044"/>
                  <a:pt x="1596108" y="1035374"/>
                </a:cubicBezTo>
                <a:cubicBezTo>
                  <a:pt x="1612618" y="1008704"/>
                  <a:pt x="1606268" y="988384"/>
                  <a:pt x="1608808" y="959174"/>
                </a:cubicBezTo>
                <a:cubicBezTo>
                  <a:pt x="1611348" y="929964"/>
                  <a:pt x="1622778" y="917264"/>
                  <a:pt x="1608808" y="889324"/>
                </a:cubicBezTo>
                <a:cubicBezTo>
                  <a:pt x="1594838" y="861384"/>
                  <a:pt x="1556738" y="847414"/>
                  <a:pt x="1538958" y="819474"/>
                </a:cubicBezTo>
                <a:cubicBezTo>
                  <a:pt x="1521178" y="791534"/>
                  <a:pt x="1524988" y="778834"/>
                  <a:pt x="1519908" y="749624"/>
                </a:cubicBezTo>
                <a:cubicBezTo>
                  <a:pt x="1514828" y="720414"/>
                  <a:pt x="1518638" y="702634"/>
                  <a:pt x="1513558" y="673424"/>
                </a:cubicBezTo>
                <a:cubicBezTo>
                  <a:pt x="1508478" y="644214"/>
                  <a:pt x="1500858" y="631514"/>
                  <a:pt x="1494508" y="603574"/>
                </a:cubicBezTo>
                <a:cubicBezTo>
                  <a:pt x="1488158" y="575634"/>
                  <a:pt x="1491968" y="562934"/>
                  <a:pt x="1481808" y="533724"/>
                </a:cubicBezTo>
                <a:cubicBezTo>
                  <a:pt x="1471648" y="504514"/>
                  <a:pt x="1457678" y="488004"/>
                  <a:pt x="1443708" y="457524"/>
                </a:cubicBezTo>
                <a:cubicBezTo>
                  <a:pt x="1429738" y="427044"/>
                  <a:pt x="1428468" y="410534"/>
                  <a:pt x="1411958" y="381324"/>
                </a:cubicBezTo>
                <a:cubicBezTo>
                  <a:pt x="1395448" y="352114"/>
                  <a:pt x="1380208" y="340684"/>
                  <a:pt x="1361158" y="311474"/>
                </a:cubicBezTo>
                <a:cubicBezTo>
                  <a:pt x="1342108" y="282264"/>
                  <a:pt x="1337028" y="264484"/>
                  <a:pt x="1316708" y="235274"/>
                </a:cubicBezTo>
                <a:cubicBezTo>
                  <a:pt x="1296388" y="206064"/>
                  <a:pt x="1286228" y="192094"/>
                  <a:pt x="1259558" y="165424"/>
                </a:cubicBezTo>
                <a:cubicBezTo>
                  <a:pt x="1232888" y="138754"/>
                  <a:pt x="1212568" y="117164"/>
                  <a:pt x="1183358" y="101924"/>
                </a:cubicBezTo>
                <a:cubicBezTo>
                  <a:pt x="1154148" y="86684"/>
                  <a:pt x="1141448" y="98114"/>
                  <a:pt x="1113508" y="89224"/>
                </a:cubicBezTo>
                <a:cubicBezTo>
                  <a:pt x="1085568" y="80334"/>
                  <a:pt x="1071598" y="65094"/>
                  <a:pt x="1043658" y="57474"/>
                </a:cubicBezTo>
                <a:cubicBezTo>
                  <a:pt x="1015718" y="49854"/>
                  <a:pt x="1003018" y="53664"/>
                  <a:pt x="973808" y="51124"/>
                </a:cubicBezTo>
                <a:cubicBezTo>
                  <a:pt x="944598" y="48584"/>
                  <a:pt x="926818" y="49854"/>
                  <a:pt x="897608" y="44774"/>
                </a:cubicBezTo>
                <a:cubicBezTo>
                  <a:pt x="868398" y="39694"/>
                  <a:pt x="855698" y="33344"/>
                  <a:pt x="827758" y="25724"/>
                </a:cubicBezTo>
                <a:cubicBezTo>
                  <a:pt x="799818" y="18104"/>
                  <a:pt x="785848" y="11754"/>
                  <a:pt x="757908" y="6674"/>
                </a:cubicBezTo>
                <a:cubicBezTo>
                  <a:pt x="729968" y="1594"/>
                  <a:pt x="702028" y="-946"/>
                  <a:pt x="688058" y="324"/>
                </a:cubicBezTo>
                <a:cubicBezTo>
                  <a:pt x="674088" y="1594"/>
                  <a:pt x="702028" y="11754"/>
                  <a:pt x="688058" y="13024"/>
                </a:cubicBezTo>
                <a:close/>
              </a:path>
            </a:pathLst>
          </a:custGeom>
          <a:noFill/>
          <a:ln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647565" y="2539365"/>
            <a:ext cx="428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5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4514215" y="3771265"/>
            <a:ext cx="3460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7</a:t>
            </a:r>
            <a:endParaRPr lang="en-US" altLang="zh-CN"/>
          </a:p>
        </p:txBody>
      </p:sp>
      <p:sp>
        <p:nvSpPr>
          <p:cNvPr id="10" name="任意多边形 9"/>
          <p:cNvSpPr/>
          <p:nvPr/>
        </p:nvSpPr>
        <p:spPr>
          <a:xfrm>
            <a:off x="2886075" y="5121910"/>
            <a:ext cx="3986530" cy="1551940"/>
          </a:xfrm>
          <a:custGeom>
            <a:avLst/>
            <a:gdLst>
              <a:gd name="connisteX0" fmla="*/ 1951707 w 3986640"/>
              <a:gd name="connsiteY0" fmla="*/ 205059 h 1551823"/>
              <a:gd name="connisteX1" fmla="*/ 2021557 w 3986640"/>
              <a:gd name="connsiteY1" fmla="*/ 230459 h 1551823"/>
              <a:gd name="connisteX2" fmla="*/ 2097757 w 3986640"/>
              <a:gd name="connsiteY2" fmla="*/ 249509 h 1551823"/>
              <a:gd name="connisteX3" fmla="*/ 2173957 w 3986640"/>
              <a:gd name="connsiteY3" fmla="*/ 224109 h 1551823"/>
              <a:gd name="connisteX4" fmla="*/ 2243807 w 3986640"/>
              <a:gd name="connsiteY4" fmla="*/ 173309 h 1551823"/>
              <a:gd name="connisteX5" fmla="*/ 2313657 w 3986640"/>
              <a:gd name="connsiteY5" fmla="*/ 147909 h 1551823"/>
              <a:gd name="connisteX6" fmla="*/ 2383507 w 3986640"/>
              <a:gd name="connsiteY6" fmla="*/ 147909 h 1551823"/>
              <a:gd name="connisteX7" fmla="*/ 2453357 w 3986640"/>
              <a:gd name="connsiteY7" fmla="*/ 147909 h 1551823"/>
              <a:gd name="connisteX8" fmla="*/ 2523207 w 3986640"/>
              <a:gd name="connsiteY8" fmla="*/ 179659 h 1551823"/>
              <a:gd name="connisteX9" fmla="*/ 2593057 w 3986640"/>
              <a:gd name="connsiteY9" fmla="*/ 205059 h 1551823"/>
              <a:gd name="connisteX10" fmla="*/ 2669257 w 3986640"/>
              <a:gd name="connsiteY10" fmla="*/ 224109 h 1551823"/>
              <a:gd name="connisteX11" fmla="*/ 2745457 w 3986640"/>
              <a:gd name="connsiteY11" fmla="*/ 224109 h 1551823"/>
              <a:gd name="connisteX12" fmla="*/ 2821657 w 3986640"/>
              <a:gd name="connsiteY12" fmla="*/ 217759 h 1551823"/>
              <a:gd name="connisteX13" fmla="*/ 2891507 w 3986640"/>
              <a:gd name="connsiteY13" fmla="*/ 224109 h 1551823"/>
              <a:gd name="connisteX14" fmla="*/ 2961357 w 3986640"/>
              <a:gd name="connsiteY14" fmla="*/ 262209 h 1551823"/>
              <a:gd name="connisteX15" fmla="*/ 3031207 w 3986640"/>
              <a:gd name="connsiteY15" fmla="*/ 274909 h 1551823"/>
              <a:gd name="connisteX16" fmla="*/ 3101057 w 3986640"/>
              <a:gd name="connsiteY16" fmla="*/ 274909 h 1551823"/>
              <a:gd name="connisteX17" fmla="*/ 3177257 w 3986640"/>
              <a:gd name="connsiteY17" fmla="*/ 281259 h 1551823"/>
              <a:gd name="connisteX18" fmla="*/ 3209007 w 3986640"/>
              <a:gd name="connsiteY18" fmla="*/ 211409 h 1551823"/>
              <a:gd name="connisteX19" fmla="*/ 3278857 w 3986640"/>
              <a:gd name="connsiteY19" fmla="*/ 141559 h 1551823"/>
              <a:gd name="connisteX20" fmla="*/ 3355057 w 3986640"/>
              <a:gd name="connsiteY20" fmla="*/ 141559 h 1551823"/>
              <a:gd name="connisteX21" fmla="*/ 3424907 w 3986640"/>
              <a:gd name="connsiteY21" fmla="*/ 128859 h 1551823"/>
              <a:gd name="connisteX22" fmla="*/ 3494757 w 3986640"/>
              <a:gd name="connsiteY22" fmla="*/ 97109 h 1551823"/>
              <a:gd name="connisteX23" fmla="*/ 3564607 w 3986640"/>
              <a:gd name="connsiteY23" fmla="*/ 46309 h 1551823"/>
              <a:gd name="connisteX24" fmla="*/ 3634457 w 3986640"/>
              <a:gd name="connsiteY24" fmla="*/ 27259 h 1551823"/>
              <a:gd name="connisteX25" fmla="*/ 3704307 w 3986640"/>
              <a:gd name="connsiteY25" fmla="*/ 1859 h 1551823"/>
              <a:gd name="connisteX26" fmla="*/ 3742407 w 3986640"/>
              <a:gd name="connsiteY26" fmla="*/ 71709 h 1551823"/>
              <a:gd name="connisteX27" fmla="*/ 3780507 w 3986640"/>
              <a:gd name="connsiteY27" fmla="*/ 141559 h 1551823"/>
              <a:gd name="connisteX28" fmla="*/ 3812257 w 3986640"/>
              <a:gd name="connsiteY28" fmla="*/ 211409 h 1551823"/>
              <a:gd name="connisteX29" fmla="*/ 3882107 w 3986640"/>
              <a:gd name="connsiteY29" fmla="*/ 268559 h 1551823"/>
              <a:gd name="connisteX30" fmla="*/ 3951957 w 3986640"/>
              <a:gd name="connsiteY30" fmla="*/ 325709 h 1551823"/>
              <a:gd name="connisteX31" fmla="*/ 3971007 w 3986640"/>
              <a:gd name="connsiteY31" fmla="*/ 395559 h 1551823"/>
              <a:gd name="connisteX32" fmla="*/ 3983707 w 3986640"/>
              <a:gd name="connsiteY32" fmla="*/ 465409 h 1551823"/>
              <a:gd name="connisteX33" fmla="*/ 3983707 w 3986640"/>
              <a:gd name="connsiteY33" fmla="*/ 535259 h 1551823"/>
              <a:gd name="connisteX34" fmla="*/ 3958307 w 3986640"/>
              <a:gd name="connsiteY34" fmla="*/ 605109 h 1551823"/>
              <a:gd name="connisteX35" fmla="*/ 3939257 w 3986640"/>
              <a:gd name="connsiteY35" fmla="*/ 674959 h 1551823"/>
              <a:gd name="connisteX36" fmla="*/ 3913857 w 3986640"/>
              <a:gd name="connsiteY36" fmla="*/ 744809 h 1551823"/>
              <a:gd name="connisteX37" fmla="*/ 3869407 w 3986640"/>
              <a:gd name="connsiteY37" fmla="*/ 814659 h 1551823"/>
              <a:gd name="connisteX38" fmla="*/ 3837657 w 3986640"/>
              <a:gd name="connsiteY38" fmla="*/ 884509 h 1551823"/>
              <a:gd name="connisteX39" fmla="*/ 3774157 w 3986640"/>
              <a:gd name="connsiteY39" fmla="*/ 954359 h 1551823"/>
              <a:gd name="connisteX40" fmla="*/ 3704307 w 3986640"/>
              <a:gd name="connsiteY40" fmla="*/ 1024209 h 1551823"/>
              <a:gd name="connisteX41" fmla="*/ 3659857 w 3986640"/>
              <a:gd name="connsiteY41" fmla="*/ 1094059 h 1551823"/>
              <a:gd name="connisteX42" fmla="*/ 3653507 w 3986640"/>
              <a:gd name="connsiteY42" fmla="*/ 1170259 h 1551823"/>
              <a:gd name="connisteX43" fmla="*/ 3691607 w 3986640"/>
              <a:gd name="connsiteY43" fmla="*/ 1246459 h 1551823"/>
              <a:gd name="connisteX44" fmla="*/ 3710657 w 3986640"/>
              <a:gd name="connsiteY44" fmla="*/ 1316309 h 1551823"/>
              <a:gd name="connisteX45" fmla="*/ 3697957 w 3986640"/>
              <a:gd name="connsiteY45" fmla="*/ 1386159 h 1551823"/>
              <a:gd name="connisteX46" fmla="*/ 3647157 w 3986640"/>
              <a:gd name="connsiteY46" fmla="*/ 1456009 h 1551823"/>
              <a:gd name="connisteX47" fmla="*/ 3577307 w 3986640"/>
              <a:gd name="connsiteY47" fmla="*/ 1506809 h 1551823"/>
              <a:gd name="connisteX48" fmla="*/ 3494757 w 3986640"/>
              <a:gd name="connsiteY48" fmla="*/ 1519509 h 1551823"/>
              <a:gd name="connisteX49" fmla="*/ 3424907 w 3986640"/>
              <a:gd name="connsiteY49" fmla="*/ 1525859 h 1551823"/>
              <a:gd name="connisteX50" fmla="*/ 3355057 w 3986640"/>
              <a:gd name="connsiteY50" fmla="*/ 1544909 h 1551823"/>
              <a:gd name="connisteX51" fmla="*/ 3272507 w 3986640"/>
              <a:gd name="connsiteY51" fmla="*/ 1544909 h 1551823"/>
              <a:gd name="connisteX52" fmla="*/ 3196307 w 3986640"/>
              <a:gd name="connsiteY52" fmla="*/ 1544909 h 1551823"/>
              <a:gd name="connisteX53" fmla="*/ 3126457 w 3986640"/>
              <a:gd name="connsiteY53" fmla="*/ 1544909 h 1551823"/>
              <a:gd name="connisteX54" fmla="*/ 3050257 w 3986640"/>
              <a:gd name="connsiteY54" fmla="*/ 1544909 h 1551823"/>
              <a:gd name="connisteX55" fmla="*/ 2974057 w 3986640"/>
              <a:gd name="connsiteY55" fmla="*/ 1544909 h 1551823"/>
              <a:gd name="connisteX56" fmla="*/ 2897857 w 3986640"/>
              <a:gd name="connsiteY56" fmla="*/ 1544909 h 1551823"/>
              <a:gd name="connisteX57" fmla="*/ 2821657 w 3986640"/>
              <a:gd name="connsiteY57" fmla="*/ 1544909 h 1551823"/>
              <a:gd name="connisteX58" fmla="*/ 2751807 w 3986640"/>
              <a:gd name="connsiteY58" fmla="*/ 1551259 h 1551823"/>
              <a:gd name="connisteX59" fmla="*/ 2675607 w 3986640"/>
              <a:gd name="connsiteY59" fmla="*/ 1551259 h 1551823"/>
              <a:gd name="connisteX60" fmla="*/ 2605757 w 3986640"/>
              <a:gd name="connsiteY60" fmla="*/ 1551259 h 1551823"/>
              <a:gd name="connisteX61" fmla="*/ 2529557 w 3986640"/>
              <a:gd name="connsiteY61" fmla="*/ 1551259 h 1551823"/>
              <a:gd name="connisteX62" fmla="*/ 2447007 w 3986640"/>
              <a:gd name="connsiteY62" fmla="*/ 1551259 h 1551823"/>
              <a:gd name="connisteX63" fmla="*/ 2370807 w 3986640"/>
              <a:gd name="connsiteY63" fmla="*/ 1551259 h 1551823"/>
              <a:gd name="connisteX64" fmla="*/ 2294607 w 3986640"/>
              <a:gd name="connsiteY64" fmla="*/ 1551259 h 1551823"/>
              <a:gd name="connisteX65" fmla="*/ 2218407 w 3986640"/>
              <a:gd name="connsiteY65" fmla="*/ 1544909 h 1551823"/>
              <a:gd name="connisteX66" fmla="*/ 2148557 w 3986640"/>
              <a:gd name="connsiteY66" fmla="*/ 1538559 h 1551823"/>
              <a:gd name="connisteX67" fmla="*/ 2066007 w 3986640"/>
              <a:gd name="connsiteY67" fmla="*/ 1519509 h 1551823"/>
              <a:gd name="connisteX68" fmla="*/ 1983457 w 3986640"/>
              <a:gd name="connsiteY68" fmla="*/ 1513159 h 1551823"/>
              <a:gd name="connisteX69" fmla="*/ 1913607 w 3986640"/>
              <a:gd name="connsiteY69" fmla="*/ 1500459 h 1551823"/>
              <a:gd name="connisteX70" fmla="*/ 1837407 w 3986640"/>
              <a:gd name="connsiteY70" fmla="*/ 1481409 h 1551823"/>
              <a:gd name="connisteX71" fmla="*/ 1767557 w 3986640"/>
              <a:gd name="connsiteY71" fmla="*/ 1468709 h 1551823"/>
              <a:gd name="connisteX72" fmla="*/ 1691357 w 3986640"/>
              <a:gd name="connsiteY72" fmla="*/ 1449659 h 1551823"/>
              <a:gd name="connisteX73" fmla="*/ 1615157 w 3986640"/>
              <a:gd name="connsiteY73" fmla="*/ 1430609 h 1551823"/>
              <a:gd name="connisteX74" fmla="*/ 1545307 w 3986640"/>
              <a:gd name="connsiteY74" fmla="*/ 1411559 h 1551823"/>
              <a:gd name="connisteX75" fmla="*/ 1475457 w 3986640"/>
              <a:gd name="connsiteY75" fmla="*/ 1373459 h 1551823"/>
              <a:gd name="connisteX76" fmla="*/ 1405607 w 3986640"/>
              <a:gd name="connsiteY76" fmla="*/ 1329009 h 1551823"/>
              <a:gd name="connisteX77" fmla="*/ 1329407 w 3986640"/>
              <a:gd name="connsiteY77" fmla="*/ 1303609 h 1551823"/>
              <a:gd name="connisteX78" fmla="*/ 1253207 w 3986640"/>
              <a:gd name="connsiteY78" fmla="*/ 1271859 h 1551823"/>
              <a:gd name="connisteX79" fmla="*/ 1183357 w 3986640"/>
              <a:gd name="connsiteY79" fmla="*/ 1265509 h 1551823"/>
              <a:gd name="connisteX80" fmla="*/ 1107157 w 3986640"/>
              <a:gd name="connsiteY80" fmla="*/ 1240109 h 1551823"/>
              <a:gd name="connisteX81" fmla="*/ 1037307 w 3986640"/>
              <a:gd name="connsiteY81" fmla="*/ 1227409 h 1551823"/>
              <a:gd name="connisteX82" fmla="*/ 967457 w 3986640"/>
              <a:gd name="connsiteY82" fmla="*/ 1208359 h 1551823"/>
              <a:gd name="connisteX83" fmla="*/ 897607 w 3986640"/>
              <a:gd name="connsiteY83" fmla="*/ 1195659 h 1551823"/>
              <a:gd name="connisteX84" fmla="*/ 827757 w 3986640"/>
              <a:gd name="connsiteY84" fmla="*/ 1189309 h 1551823"/>
              <a:gd name="connisteX85" fmla="*/ 757907 w 3986640"/>
              <a:gd name="connsiteY85" fmla="*/ 1163909 h 1551823"/>
              <a:gd name="connisteX86" fmla="*/ 688057 w 3986640"/>
              <a:gd name="connsiteY86" fmla="*/ 1151209 h 1551823"/>
              <a:gd name="connisteX87" fmla="*/ 599157 w 3986640"/>
              <a:gd name="connsiteY87" fmla="*/ 1132159 h 1551823"/>
              <a:gd name="connisteX88" fmla="*/ 522957 w 3986640"/>
              <a:gd name="connsiteY88" fmla="*/ 1119459 h 1551823"/>
              <a:gd name="connisteX89" fmla="*/ 453107 w 3986640"/>
              <a:gd name="connsiteY89" fmla="*/ 1087709 h 1551823"/>
              <a:gd name="connisteX90" fmla="*/ 376907 w 3986640"/>
              <a:gd name="connsiteY90" fmla="*/ 1075009 h 1551823"/>
              <a:gd name="connisteX91" fmla="*/ 300707 w 3986640"/>
              <a:gd name="connsiteY91" fmla="*/ 1017859 h 1551823"/>
              <a:gd name="connisteX92" fmla="*/ 230857 w 3986640"/>
              <a:gd name="connsiteY92" fmla="*/ 960709 h 1551823"/>
              <a:gd name="connisteX93" fmla="*/ 161007 w 3986640"/>
              <a:gd name="connsiteY93" fmla="*/ 928959 h 1551823"/>
              <a:gd name="connisteX94" fmla="*/ 91157 w 3986640"/>
              <a:gd name="connsiteY94" fmla="*/ 884509 h 1551823"/>
              <a:gd name="connisteX95" fmla="*/ 14957 w 3986640"/>
              <a:gd name="connsiteY95" fmla="*/ 840059 h 1551823"/>
              <a:gd name="connisteX96" fmla="*/ 2257 w 3986640"/>
              <a:gd name="connsiteY96" fmla="*/ 770209 h 1551823"/>
              <a:gd name="connisteX97" fmla="*/ 2257 w 3986640"/>
              <a:gd name="connsiteY97" fmla="*/ 694009 h 1551823"/>
              <a:gd name="connisteX98" fmla="*/ 2257 w 3986640"/>
              <a:gd name="connsiteY98" fmla="*/ 624159 h 1551823"/>
              <a:gd name="connisteX99" fmla="*/ 2257 w 3986640"/>
              <a:gd name="connsiteY99" fmla="*/ 547959 h 1551823"/>
              <a:gd name="connisteX100" fmla="*/ 27657 w 3986640"/>
              <a:gd name="connsiteY100" fmla="*/ 478109 h 1551823"/>
              <a:gd name="connisteX101" fmla="*/ 46707 w 3986640"/>
              <a:gd name="connsiteY101" fmla="*/ 408259 h 1551823"/>
              <a:gd name="connisteX102" fmla="*/ 103857 w 3986640"/>
              <a:gd name="connsiteY102" fmla="*/ 332059 h 1551823"/>
              <a:gd name="connisteX103" fmla="*/ 148307 w 3986640"/>
              <a:gd name="connsiteY103" fmla="*/ 255859 h 1551823"/>
              <a:gd name="connisteX104" fmla="*/ 218157 w 3986640"/>
              <a:gd name="connsiteY104" fmla="*/ 186009 h 1551823"/>
              <a:gd name="connisteX105" fmla="*/ 288007 w 3986640"/>
              <a:gd name="connsiteY105" fmla="*/ 141559 h 1551823"/>
              <a:gd name="connisteX106" fmla="*/ 357857 w 3986640"/>
              <a:gd name="connsiteY106" fmla="*/ 90759 h 1551823"/>
              <a:gd name="connisteX107" fmla="*/ 427707 w 3986640"/>
              <a:gd name="connsiteY107" fmla="*/ 46309 h 1551823"/>
              <a:gd name="connisteX108" fmla="*/ 497557 w 3986640"/>
              <a:gd name="connsiteY108" fmla="*/ 33609 h 1551823"/>
              <a:gd name="connisteX109" fmla="*/ 567407 w 3986640"/>
              <a:gd name="connsiteY109" fmla="*/ 20909 h 1551823"/>
              <a:gd name="connisteX110" fmla="*/ 637257 w 3986640"/>
              <a:gd name="connsiteY110" fmla="*/ 20909 h 1551823"/>
              <a:gd name="connisteX111" fmla="*/ 707107 w 3986640"/>
              <a:gd name="connsiteY111" fmla="*/ 20909 h 1551823"/>
              <a:gd name="connisteX112" fmla="*/ 783307 w 3986640"/>
              <a:gd name="connsiteY112" fmla="*/ 27259 h 1551823"/>
              <a:gd name="connisteX113" fmla="*/ 859507 w 3986640"/>
              <a:gd name="connsiteY113" fmla="*/ 71709 h 1551823"/>
              <a:gd name="connisteX114" fmla="*/ 929357 w 3986640"/>
              <a:gd name="connsiteY114" fmla="*/ 122509 h 1551823"/>
              <a:gd name="connisteX115" fmla="*/ 1011907 w 3986640"/>
              <a:gd name="connsiteY115" fmla="*/ 211409 h 1551823"/>
              <a:gd name="connisteX116" fmla="*/ 1050007 w 3986640"/>
              <a:gd name="connsiteY116" fmla="*/ 281259 h 1551823"/>
              <a:gd name="connisteX117" fmla="*/ 1100807 w 3986640"/>
              <a:gd name="connsiteY117" fmla="*/ 351109 h 1551823"/>
              <a:gd name="connisteX118" fmla="*/ 1164307 w 3986640"/>
              <a:gd name="connsiteY118" fmla="*/ 420959 h 1551823"/>
              <a:gd name="connisteX119" fmla="*/ 1221457 w 3986640"/>
              <a:gd name="connsiteY119" fmla="*/ 490809 h 1551823"/>
              <a:gd name="connisteX120" fmla="*/ 1297657 w 3986640"/>
              <a:gd name="connsiteY120" fmla="*/ 516209 h 1551823"/>
              <a:gd name="connisteX121" fmla="*/ 1367507 w 3986640"/>
              <a:gd name="connsiteY121" fmla="*/ 535259 h 1551823"/>
              <a:gd name="connisteX122" fmla="*/ 1437357 w 3986640"/>
              <a:gd name="connsiteY122" fmla="*/ 541609 h 1551823"/>
              <a:gd name="connisteX123" fmla="*/ 1507207 w 3986640"/>
              <a:gd name="connsiteY123" fmla="*/ 560659 h 1551823"/>
              <a:gd name="connisteX124" fmla="*/ 1583407 w 3986640"/>
              <a:gd name="connsiteY124" fmla="*/ 579709 h 1551823"/>
              <a:gd name="connisteX125" fmla="*/ 1653257 w 3986640"/>
              <a:gd name="connsiteY125" fmla="*/ 598759 h 1551823"/>
              <a:gd name="connisteX126" fmla="*/ 1729457 w 3986640"/>
              <a:gd name="connsiteY126" fmla="*/ 611459 h 1551823"/>
              <a:gd name="connisteX127" fmla="*/ 1805657 w 3986640"/>
              <a:gd name="connsiteY127" fmla="*/ 624159 h 1551823"/>
              <a:gd name="connisteX128" fmla="*/ 1888207 w 3986640"/>
              <a:gd name="connsiteY128" fmla="*/ 624159 h 1551823"/>
              <a:gd name="connisteX129" fmla="*/ 1958057 w 3986640"/>
              <a:gd name="connsiteY129" fmla="*/ 624159 h 1551823"/>
              <a:gd name="connisteX130" fmla="*/ 2034257 w 3986640"/>
              <a:gd name="connsiteY130" fmla="*/ 624159 h 1551823"/>
              <a:gd name="connisteX131" fmla="*/ 2091407 w 3986640"/>
              <a:gd name="connsiteY131" fmla="*/ 554309 h 1551823"/>
              <a:gd name="connisteX132" fmla="*/ 2085057 w 3986640"/>
              <a:gd name="connsiteY132" fmla="*/ 484459 h 1551823"/>
              <a:gd name="connisteX133" fmla="*/ 2034257 w 3986640"/>
              <a:gd name="connsiteY133" fmla="*/ 414609 h 1551823"/>
              <a:gd name="connisteX134" fmla="*/ 2002507 w 3986640"/>
              <a:gd name="connsiteY134" fmla="*/ 338409 h 1551823"/>
              <a:gd name="connisteX135" fmla="*/ 2002507 w 3986640"/>
              <a:gd name="connsiteY135" fmla="*/ 268559 h 15518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  <a:cxn ang="0">
                <a:pos x="connisteX73" y="connsiteY73"/>
              </a:cxn>
              <a:cxn ang="0">
                <a:pos x="connisteX74" y="connsiteY74"/>
              </a:cxn>
              <a:cxn ang="0">
                <a:pos x="connisteX75" y="connsiteY75"/>
              </a:cxn>
              <a:cxn ang="0">
                <a:pos x="connisteX76" y="connsiteY76"/>
              </a:cxn>
              <a:cxn ang="0">
                <a:pos x="connisteX77" y="connsiteY77"/>
              </a:cxn>
              <a:cxn ang="0">
                <a:pos x="connisteX78" y="connsiteY78"/>
              </a:cxn>
              <a:cxn ang="0">
                <a:pos x="connisteX79" y="connsiteY79"/>
              </a:cxn>
              <a:cxn ang="0">
                <a:pos x="connisteX80" y="connsiteY80"/>
              </a:cxn>
              <a:cxn ang="0">
                <a:pos x="connisteX81" y="connsiteY81"/>
              </a:cxn>
              <a:cxn ang="0">
                <a:pos x="connisteX82" y="connsiteY82"/>
              </a:cxn>
              <a:cxn ang="0">
                <a:pos x="connisteX83" y="connsiteY83"/>
              </a:cxn>
              <a:cxn ang="0">
                <a:pos x="connisteX84" y="connsiteY84"/>
              </a:cxn>
              <a:cxn ang="0">
                <a:pos x="connisteX85" y="connsiteY85"/>
              </a:cxn>
              <a:cxn ang="0">
                <a:pos x="connisteX86" y="connsiteY86"/>
              </a:cxn>
              <a:cxn ang="0">
                <a:pos x="connisteX87" y="connsiteY87"/>
              </a:cxn>
              <a:cxn ang="0">
                <a:pos x="connisteX88" y="connsiteY88"/>
              </a:cxn>
              <a:cxn ang="0">
                <a:pos x="connisteX89" y="connsiteY89"/>
              </a:cxn>
              <a:cxn ang="0">
                <a:pos x="connisteX90" y="connsiteY90"/>
              </a:cxn>
              <a:cxn ang="0">
                <a:pos x="connisteX91" y="connsiteY91"/>
              </a:cxn>
              <a:cxn ang="0">
                <a:pos x="connisteX92" y="connsiteY92"/>
              </a:cxn>
              <a:cxn ang="0">
                <a:pos x="connisteX93" y="connsiteY93"/>
              </a:cxn>
              <a:cxn ang="0">
                <a:pos x="connisteX94" y="connsiteY94"/>
              </a:cxn>
              <a:cxn ang="0">
                <a:pos x="connisteX95" y="connsiteY95"/>
              </a:cxn>
              <a:cxn ang="0">
                <a:pos x="connisteX96" y="connsiteY96"/>
              </a:cxn>
              <a:cxn ang="0">
                <a:pos x="connisteX97" y="connsiteY97"/>
              </a:cxn>
              <a:cxn ang="0">
                <a:pos x="connisteX98" y="connsiteY98"/>
              </a:cxn>
              <a:cxn ang="0">
                <a:pos x="connisteX99" y="connsiteY99"/>
              </a:cxn>
              <a:cxn ang="0">
                <a:pos x="connisteX100" y="connsiteY100"/>
              </a:cxn>
              <a:cxn ang="0">
                <a:pos x="connisteX101" y="connsiteY101"/>
              </a:cxn>
              <a:cxn ang="0">
                <a:pos x="connisteX102" y="connsiteY102"/>
              </a:cxn>
              <a:cxn ang="0">
                <a:pos x="connisteX103" y="connsiteY103"/>
              </a:cxn>
              <a:cxn ang="0">
                <a:pos x="connisteX104" y="connsiteY104"/>
              </a:cxn>
              <a:cxn ang="0">
                <a:pos x="connisteX105" y="connsiteY105"/>
              </a:cxn>
              <a:cxn ang="0">
                <a:pos x="connisteX106" y="connsiteY106"/>
              </a:cxn>
              <a:cxn ang="0">
                <a:pos x="connisteX107" y="connsiteY107"/>
              </a:cxn>
              <a:cxn ang="0">
                <a:pos x="connisteX108" y="connsiteY108"/>
              </a:cxn>
              <a:cxn ang="0">
                <a:pos x="connisteX109" y="connsiteY109"/>
              </a:cxn>
              <a:cxn ang="0">
                <a:pos x="connisteX110" y="connsiteY110"/>
              </a:cxn>
              <a:cxn ang="0">
                <a:pos x="connisteX111" y="connsiteY111"/>
              </a:cxn>
              <a:cxn ang="0">
                <a:pos x="connisteX112" y="connsiteY112"/>
              </a:cxn>
              <a:cxn ang="0">
                <a:pos x="connisteX113" y="connsiteY113"/>
              </a:cxn>
              <a:cxn ang="0">
                <a:pos x="connisteX114" y="connsiteY114"/>
              </a:cxn>
              <a:cxn ang="0">
                <a:pos x="connisteX115" y="connsiteY115"/>
              </a:cxn>
              <a:cxn ang="0">
                <a:pos x="connisteX116" y="connsiteY116"/>
              </a:cxn>
              <a:cxn ang="0">
                <a:pos x="connisteX117" y="connsiteY117"/>
              </a:cxn>
              <a:cxn ang="0">
                <a:pos x="connisteX118" y="connsiteY118"/>
              </a:cxn>
              <a:cxn ang="0">
                <a:pos x="connisteX119" y="connsiteY119"/>
              </a:cxn>
              <a:cxn ang="0">
                <a:pos x="connisteX120" y="connsiteY120"/>
              </a:cxn>
              <a:cxn ang="0">
                <a:pos x="connisteX121" y="connsiteY121"/>
              </a:cxn>
              <a:cxn ang="0">
                <a:pos x="connisteX122" y="connsiteY122"/>
              </a:cxn>
              <a:cxn ang="0">
                <a:pos x="connisteX123" y="connsiteY123"/>
              </a:cxn>
              <a:cxn ang="0">
                <a:pos x="connisteX124" y="connsiteY124"/>
              </a:cxn>
              <a:cxn ang="0">
                <a:pos x="connisteX125" y="connsiteY125"/>
              </a:cxn>
              <a:cxn ang="0">
                <a:pos x="connisteX126" y="connsiteY126"/>
              </a:cxn>
              <a:cxn ang="0">
                <a:pos x="connisteX127" y="connsiteY127"/>
              </a:cxn>
              <a:cxn ang="0">
                <a:pos x="connisteX128" y="connsiteY128"/>
              </a:cxn>
              <a:cxn ang="0">
                <a:pos x="connisteX129" y="connsiteY129"/>
              </a:cxn>
              <a:cxn ang="0">
                <a:pos x="connisteX130" y="connsiteY130"/>
              </a:cxn>
              <a:cxn ang="0">
                <a:pos x="connisteX131" y="connsiteY131"/>
              </a:cxn>
              <a:cxn ang="0">
                <a:pos x="connisteX132" y="connsiteY132"/>
              </a:cxn>
              <a:cxn ang="0">
                <a:pos x="connisteX133" y="connsiteY133"/>
              </a:cxn>
              <a:cxn ang="0">
                <a:pos x="connisteX134" y="connsiteY134"/>
              </a:cxn>
              <a:cxn ang="0">
                <a:pos x="connisteX135" y="connsiteY135"/>
              </a:cxn>
            </a:cxnLst>
            <a:rect l="l" t="t" r="r" b="b"/>
            <a:pathLst>
              <a:path w="3986641" h="1551824">
                <a:moveTo>
                  <a:pt x="1951708" y="205059"/>
                </a:moveTo>
                <a:cubicBezTo>
                  <a:pt x="1964408" y="209504"/>
                  <a:pt x="1992348" y="221569"/>
                  <a:pt x="2021558" y="230459"/>
                </a:cubicBezTo>
                <a:cubicBezTo>
                  <a:pt x="2050768" y="239349"/>
                  <a:pt x="2067278" y="250779"/>
                  <a:pt x="2097758" y="249509"/>
                </a:cubicBezTo>
                <a:cubicBezTo>
                  <a:pt x="2128238" y="248239"/>
                  <a:pt x="2144748" y="239349"/>
                  <a:pt x="2173958" y="224109"/>
                </a:cubicBezTo>
                <a:cubicBezTo>
                  <a:pt x="2203168" y="208869"/>
                  <a:pt x="2215868" y="188549"/>
                  <a:pt x="2243808" y="173309"/>
                </a:cubicBezTo>
                <a:cubicBezTo>
                  <a:pt x="2271748" y="158069"/>
                  <a:pt x="2285718" y="152989"/>
                  <a:pt x="2313658" y="147909"/>
                </a:cubicBezTo>
                <a:cubicBezTo>
                  <a:pt x="2341598" y="142829"/>
                  <a:pt x="2355568" y="147909"/>
                  <a:pt x="2383508" y="147909"/>
                </a:cubicBezTo>
                <a:cubicBezTo>
                  <a:pt x="2411448" y="147909"/>
                  <a:pt x="2425418" y="141559"/>
                  <a:pt x="2453358" y="147909"/>
                </a:cubicBezTo>
                <a:cubicBezTo>
                  <a:pt x="2481298" y="154259"/>
                  <a:pt x="2495268" y="168229"/>
                  <a:pt x="2523208" y="179659"/>
                </a:cubicBezTo>
                <a:cubicBezTo>
                  <a:pt x="2551148" y="191089"/>
                  <a:pt x="2563848" y="196169"/>
                  <a:pt x="2593058" y="205059"/>
                </a:cubicBezTo>
                <a:cubicBezTo>
                  <a:pt x="2622268" y="213949"/>
                  <a:pt x="2638778" y="220299"/>
                  <a:pt x="2669258" y="224109"/>
                </a:cubicBezTo>
                <a:cubicBezTo>
                  <a:pt x="2699738" y="227919"/>
                  <a:pt x="2714978" y="225379"/>
                  <a:pt x="2745458" y="224109"/>
                </a:cubicBezTo>
                <a:cubicBezTo>
                  <a:pt x="2775938" y="222839"/>
                  <a:pt x="2792448" y="217759"/>
                  <a:pt x="2821658" y="217759"/>
                </a:cubicBezTo>
                <a:cubicBezTo>
                  <a:pt x="2850868" y="217759"/>
                  <a:pt x="2863568" y="215219"/>
                  <a:pt x="2891508" y="224109"/>
                </a:cubicBezTo>
                <a:cubicBezTo>
                  <a:pt x="2919448" y="232999"/>
                  <a:pt x="2933418" y="252049"/>
                  <a:pt x="2961358" y="262209"/>
                </a:cubicBezTo>
                <a:cubicBezTo>
                  <a:pt x="2989298" y="272369"/>
                  <a:pt x="3003268" y="272369"/>
                  <a:pt x="3031208" y="274909"/>
                </a:cubicBezTo>
                <a:cubicBezTo>
                  <a:pt x="3059148" y="277449"/>
                  <a:pt x="3071848" y="273639"/>
                  <a:pt x="3101058" y="274909"/>
                </a:cubicBezTo>
                <a:cubicBezTo>
                  <a:pt x="3130268" y="276179"/>
                  <a:pt x="3155668" y="293959"/>
                  <a:pt x="3177258" y="281259"/>
                </a:cubicBezTo>
                <a:cubicBezTo>
                  <a:pt x="3198848" y="268559"/>
                  <a:pt x="3188688" y="239349"/>
                  <a:pt x="3209008" y="211409"/>
                </a:cubicBezTo>
                <a:cubicBezTo>
                  <a:pt x="3229328" y="183469"/>
                  <a:pt x="3249648" y="155529"/>
                  <a:pt x="3278858" y="141559"/>
                </a:cubicBezTo>
                <a:cubicBezTo>
                  <a:pt x="3308068" y="127589"/>
                  <a:pt x="3325848" y="144099"/>
                  <a:pt x="3355058" y="141559"/>
                </a:cubicBezTo>
                <a:cubicBezTo>
                  <a:pt x="3384268" y="139019"/>
                  <a:pt x="3396968" y="137749"/>
                  <a:pt x="3424908" y="128859"/>
                </a:cubicBezTo>
                <a:cubicBezTo>
                  <a:pt x="3452848" y="119969"/>
                  <a:pt x="3466818" y="113619"/>
                  <a:pt x="3494758" y="97109"/>
                </a:cubicBezTo>
                <a:cubicBezTo>
                  <a:pt x="3522698" y="80599"/>
                  <a:pt x="3536668" y="60279"/>
                  <a:pt x="3564608" y="46309"/>
                </a:cubicBezTo>
                <a:cubicBezTo>
                  <a:pt x="3592548" y="32339"/>
                  <a:pt x="3606518" y="36149"/>
                  <a:pt x="3634458" y="27259"/>
                </a:cubicBezTo>
                <a:cubicBezTo>
                  <a:pt x="3662398" y="18369"/>
                  <a:pt x="3682718" y="-7031"/>
                  <a:pt x="3704308" y="1859"/>
                </a:cubicBezTo>
                <a:cubicBezTo>
                  <a:pt x="3725898" y="10749"/>
                  <a:pt x="3727168" y="43769"/>
                  <a:pt x="3742408" y="71709"/>
                </a:cubicBezTo>
                <a:cubicBezTo>
                  <a:pt x="3757648" y="99649"/>
                  <a:pt x="3766538" y="113619"/>
                  <a:pt x="3780508" y="141559"/>
                </a:cubicBezTo>
                <a:cubicBezTo>
                  <a:pt x="3794478" y="169499"/>
                  <a:pt x="3791938" y="186009"/>
                  <a:pt x="3812258" y="211409"/>
                </a:cubicBezTo>
                <a:cubicBezTo>
                  <a:pt x="3832578" y="236809"/>
                  <a:pt x="3854168" y="245699"/>
                  <a:pt x="3882108" y="268559"/>
                </a:cubicBezTo>
                <a:cubicBezTo>
                  <a:pt x="3910048" y="291419"/>
                  <a:pt x="3934178" y="300309"/>
                  <a:pt x="3951958" y="325709"/>
                </a:cubicBezTo>
                <a:cubicBezTo>
                  <a:pt x="3969738" y="351109"/>
                  <a:pt x="3964658" y="367619"/>
                  <a:pt x="3971008" y="395559"/>
                </a:cubicBezTo>
                <a:cubicBezTo>
                  <a:pt x="3977358" y="423499"/>
                  <a:pt x="3981168" y="437469"/>
                  <a:pt x="3983708" y="465409"/>
                </a:cubicBezTo>
                <a:cubicBezTo>
                  <a:pt x="3986248" y="493349"/>
                  <a:pt x="3988788" y="507319"/>
                  <a:pt x="3983708" y="535259"/>
                </a:cubicBezTo>
                <a:cubicBezTo>
                  <a:pt x="3978628" y="563199"/>
                  <a:pt x="3967198" y="577169"/>
                  <a:pt x="3958308" y="605109"/>
                </a:cubicBezTo>
                <a:cubicBezTo>
                  <a:pt x="3949418" y="633049"/>
                  <a:pt x="3948148" y="647019"/>
                  <a:pt x="3939258" y="674959"/>
                </a:cubicBezTo>
                <a:cubicBezTo>
                  <a:pt x="3930368" y="702899"/>
                  <a:pt x="3927828" y="716869"/>
                  <a:pt x="3913858" y="744809"/>
                </a:cubicBezTo>
                <a:cubicBezTo>
                  <a:pt x="3899888" y="772749"/>
                  <a:pt x="3884648" y="786719"/>
                  <a:pt x="3869408" y="814659"/>
                </a:cubicBezTo>
                <a:cubicBezTo>
                  <a:pt x="3854168" y="842599"/>
                  <a:pt x="3856708" y="856569"/>
                  <a:pt x="3837658" y="884509"/>
                </a:cubicBezTo>
                <a:cubicBezTo>
                  <a:pt x="3818608" y="912449"/>
                  <a:pt x="3800828" y="926419"/>
                  <a:pt x="3774158" y="954359"/>
                </a:cubicBezTo>
                <a:cubicBezTo>
                  <a:pt x="3747488" y="982299"/>
                  <a:pt x="3727168" y="996269"/>
                  <a:pt x="3704308" y="1024209"/>
                </a:cubicBezTo>
                <a:cubicBezTo>
                  <a:pt x="3681448" y="1052149"/>
                  <a:pt x="3670018" y="1064849"/>
                  <a:pt x="3659858" y="1094059"/>
                </a:cubicBezTo>
                <a:cubicBezTo>
                  <a:pt x="3649698" y="1123269"/>
                  <a:pt x="3647158" y="1139779"/>
                  <a:pt x="3653508" y="1170259"/>
                </a:cubicBezTo>
                <a:cubicBezTo>
                  <a:pt x="3659858" y="1200739"/>
                  <a:pt x="3680178" y="1217249"/>
                  <a:pt x="3691608" y="1246459"/>
                </a:cubicBezTo>
                <a:cubicBezTo>
                  <a:pt x="3703038" y="1275669"/>
                  <a:pt x="3709388" y="1288369"/>
                  <a:pt x="3710658" y="1316309"/>
                </a:cubicBezTo>
                <a:cubicBezTo>
                  <a:pt x="3711928" y="1344249"/>
                  <a:pt x="3710658" y="1358219"/>
                  <a:pt x="3697958" y="1386159"/>
                </a:cubicBezTo>
                <a:cubicBezTo>
                  <a:pt x="3685258" y="1414099"/>
                  <a:pt x="3671288" y="1431879"/>
                  <a:pt x="3647158" y="1456009"/>
                </a:cubicBezTo>
                <a:cubicBezTo>
                  <a:pt x="3623028" y="1480139"/>
                  <a:pt x="3607788" y="1494109"/>
                  <a:pt x="3577308" y="1506809"/>
                </a:cubicBezTo>
                <a:cubicBezTo>
                  <a:pt x="3546828" y="1519509"/>
                  <a:pt x="3525238" y="1515699"/>
                  <a:pt x="3494758" y="1519509"/>
                </a:cubicBezTo>
                <a:cubicBezTo>
                  <a:pt x="3464278" y="1523319"/>
                  <a:pt x="3452848" y="1520779"/>
                  <a:pt x="3424908" y="1525859"/>
                </a:cubicBezTo>
                <a:cubicBezTo>
                  <a:pt x="3396968" y="1530939"/>
                  <a:pt x="3385538" y="1541099"/>
                  <a:pt x="3355058" y="1544909"/>
                </a:cubicBezTo>
                <a:cubicBezTo>
                  <a:pt x="3324578" y="1548719"/>
                  <a:pt x="3304258" y="1544909"/>
                  <a:pt x="3272508" y="1544909"/>
                </a:cubicBezTo>
                <a:cubicBezTo>
                  <a:pt x="3240758" y="1544909"/>
                  <a:pt x="3225518" y="1544909"/>
                  <a:pt x="3196308" y="1544909"/>
                </a:cubicBezTo>
                <a:cubicBezTo>
                  <a:pt x="3167098" y="1544909"/>
                  <a:pt x="3155668" y="1544909"/>
                  <a:pt x="3126458" y="1544909"/>
                </a:cubicBezTo>
                <a:cubicBezTo>
                  <a:pt x="3097248" y="1544909"/>
                  <a:pt x="3080738" y="1544909"/>
                  <a:pt x="3050258" y="1544909"/>
                </a:cubicBezTo>
                <a:cubicBezTo>
                  <a:pt x="3019778" y="1544909"/>
                  <a:pt x="3004538" y="1544909"/>
                  <a:pt x="2974058" y="1544909"/>
                </a:cubicBezTo>
                <a:cubicBezTo>
                  <a:pt x="2943578" y="1544909"/>
                  <a:pt x="2928338" y="1544909"/>
                  <a:pt x="2897858" y="1544909"/>
                </a:cubicBezTo>
                <a:cubicBezTo>
                  <a:pt x="2867378" y="1544909"/>
                  <a:pt x="2850868" y="1543639"/>
                  <a:pt x="2821658" y="1544909"/>
                </a:cubicBezTo>
                <a:cubicBezTo>
                  <a:pt x="2792448" y="1546179"/>
                  <a:pt x="2781018" y="1549989"/>
                  <a:pt x="2751808" y="1551259"/>
                </a:cubicBezTo>
                <a:cubicBezTo>
                  <a:pt x="2722598" y="1552529"/>
                  <a:pt x="2704818" y="1551259"/>
                  <a:pt x="2675608" y="1551259"/>
                </a:cubicBezTo>
                <a:cubicBezTo>
                  <a:pt x="2646398" y="1551259"/>
                  <a:pt x="2634968" y="1551259"/>
                  <a:pt x="2605758" y="1551259"/>
                </a:cubicBezTo>
                <a:cubicBezTo>
                  <a:pt x="2576548" y="1551259"/>
                  <a:pt x="2561308" y="1551259"/>
                  <a:pt x="2529558" y="1551259"/>
                </a:cubicBezTo>
                <a:cubicBezTo>
                  <a:pt x="2497808" y="1551259"/>
                  <a:pt x="2478758" y="1551259"/>
                  <a:pt x="2447008" y="1551259"/>
                </a:cubicBezTo>
                <a:cubicBezTo>
                  <a:pt x="2415258" y="1551259"/>
                  <a:pt x="2401288" y="1551259"/>
                  <a:pt x="2370808" y="1551259"/>
                </a:cubicBezTo>
                <a:cubicBezTo>
                  <a:pt x="2340328" y="1551259"/>
                  <a:pt x="2325088" y="1552529"/>
                  <a:pt x="2294608" y="1551259"/>
                </a:cubicBezTo>
                <a:cubicBezTo>
                  <a:pt x="2264128" y="1549989"/>
                  <a:pt x="2247618" y="1547449"/>
                  <a:pt x="2218408" y="1544909"/>
                </a:cubicBezTo>
                <a:cubicBezTo>
                  <a:pt x="2189198" y="1542369"/>
                  <a:pt x="2179038" y="1543639"/>
                  <a:pt x="2148558" y="1538559"/>
                </a:cubicBezTo>
                <a:cubicBezTo>
                  <a:pt x="2118078" y="1533479"/>
                  <a:pt x="2099028" y="1524589"/>
                  <a:pt x="2066008" y="1519509"/>
                </a:cubicBezTo>
                <a:cubicBezTo>
                  <a:pt x="2032988" y="1514429"/>
                  <a:pt x="2013938" y="1516969"/>
                  <a:pt x="1983458" y="1513159"/>
                </a:cubicBezTo>
                <a:cubicBezTo>
                  <a:pt x="1952978" y="1509349"/>
                  <a:pt x="1942818" y="1506809"/>
                  <a:pt x="1913608" y="1500459"/>
                </a:cubicBezTo>
                <a:cubicBezTo>
                  <a:pt x="1884398" y="1494109"/>
                  <a:pt x="1866618" y="1487759"/>
                  <a:pt x="1837408" y="1481409"/>
                </a:cubicBezTo>
                <a:cubicBezTo>
                  <a:pt x="1808198" y="1475059"/>
                  <a:pt x="1796768" y="1475059"/>
                  <a:pt x="1767558" y="1468709"/>
                </a:cubicBezTo>
                <a:cubicBezTo>
                  <a:pt x="1738348" y="1462359"/>
                  <a:pt x="1721838" y="1457279"/>
                  <a:pt x="1691358" y="1449659"/>
                </a:cubicBezTo>
                <a:cubicBezTo>
                  <a:pt x="1660878" y="1442039"/>
                  <a:pt x="1644368" y="1438229"/>
                  <a:pt x="1615158" y="1430609"/>
                </a:cubicBezTo>
                <a:cubicBezTo>
                  <a:pt x="1585948" y="1422989"/>
                  <a:pt x="1573248" y="1422989"/>
                  <a:pt x="1545308" y="1411559"/>
                </a:cubicBezTo>
                <a:cubicBezTo>
                  <a:pt x="1517368" y="1400129"/>
                  <a:pt x="1503398" y="1389969"/>
                  <a:pt x="1475458" y="1373459"/>
                </a:cubicBezTo>
                <a:cubicBezTo>
                  <a:pt x="1447518" y="1356949"/>
                  <a:pt x="1434818" y="1342979"/>
                  <a:pt x="1405608" y="1329009"/>
                </a:cubicBezTo>
                <a:cubicBezTo>
                  <a:pt x="1376398" y="1315039"/>
                  <a:pt x="1359888" y="1315039"/>
                  <a:pt x="1329408" y="1303609"/>
                </a:cubicBezTo>
                <a:cubicBezTo>
                  <a:pt x="1298928" y="1292179"/>
                  <a:pt x="1282418" y="1279479"/>
                  <a:pt x="1253208" y="1271859"/>
                </a:cubicBezTo>
                <a:cubicBezTo>
                  <a:pt x="1223998" y="1264239"/>
                  <a:pt x="1212568" y="1271859"/>
                  <a:pt x="1183358" y="1265509"/>
                </a:cubicBezTo>
                <a:cubicBezTo>
                  <a:pt x="1154148" y="1259159"/>
                  <a:pt x="1136368" y="1247729"/>
                  <a:pt x="1107158" y="1240109"/>
                </a:cubicBezTo>
                <a:cubicBezTo>
                  <a:pt x="1077948" y="1232489"/>
                  <a:pt x="1065248" y="1233759"/>
                  <a:pt x="1037308" y="1227409"/>
                </a:cubicBezTo>
                <a:cubicBezTo>
                  <a:pt x="1009368" y="1221059"/>
                  <a:pt x="995398" y="1214709"/>
                  <a:pt x="967458" y="1208359"/>
                </a:cubicBezTo>
                <a:cubicBezTo>
                  <a:pt x="939518" y="1202009"/>
                  <a:pt x="925548" y="1199469"/>
                  <a:pt x="897608" y="1195659"/>
                </a:cubicBezTo>
                <a:cubicBezTo>
                  <a:pt x="869668" y="1191849"/>
                  <a:pt x="855698" y="1195659"/>
                  <a:pt x="827758" y="1189309"/>
                </a:cubicBezTo>
                <a:cubicBezTo>
                  <a:pt x="799818" y="1182959"/>
                  <a:pt x="785848" y="1171529"/>
                  <a:pt x="757908" y="1163909"/>
                </a:cubicBezTo>
                <a:cubicBezTo>
                  <a:pt x="729968" y="1156289"/>
                  <a:pt x="719808" y="1157559"/>
                  <a:pt x="688058" y="1151209"/>
                </a:cubicBezTo>
                <a:cubicBezTo>
                  <a:pt x="656308" y="1144859"/>
                  <a:pt x="632178" y="1138509"/>
                  <a:pt x="599158" y="1132159"/>
                </a:cubicBezTo>
                <a:cubicBezTo>
                  <a:pt x="566138" y="1125809"/>
                  <a:pt x="552168" y="1128349"/>
                  <a:pt x="522958" y="1119459"/>
                </a:cubicBezTo>
                <a:cubicBezTo>
                  <a:pt x="493748" y="1110569"/>
                  <a:pt x="482318" y="1096599"/>
                  <a:pt x="453108" y="1087709"/>
                </a:cubicBezTo>
                <a:cubicBezTo>
                  <a:pt x="423898" y="1078819"/>
                  <a:pt x="407388" y="1088979"/>
                  <a:pt x="376908" y="1075009"/>
                </a:cubicBezTo>
                <a:cubicBezTo>
                  <a:pt x="346428" y="1061039"/>
                  <a:pt x="329918" y="1040719"/>
                  <a:pt x="300708" y="1017859"/>
                </a:cubicBezTo>
                <a:cubicBezTo>
                  <a:pt x="271498" y="994999"/>
                  <a:pt x="258798" y="978489"/>
                  <a:pt x="230858" y="960709"/>
                </a:cubicBezTo>
                <a:cubicBezTo>
                  <a:pt x="202918" y="942929"/>
                  <a:pt x="188948" y="944199"/>
                  <a:pt x="161008" y="928959"/>
                </a:cubicBezTo>
                <a:cubicBezTo>
                  <a:pt x="133068" y="913719"/>
                  <a:pt x="120368" y="902289"/>
                  <a:pt x="91158" y="884509"/>
                </a:cubicBezTo>
                <a:cubicBezTo>
                  <a:pt x="61948" y="866729"/>
                  <a:pt x="32738" y="862919"/>
                  <a:pt x="14958" y="840059"/>
                </a:cubicBezTo>
                <a:cubicBezTo>
                  <a:pt x="-2822" y="817199"/>
                  <a:pt x="4798" y="799419"/>
                  <a:pt x="2258" y="770209"/>
                </a:cubicBezTo>
                <a:cubicBezTo>
                  <a:pt x="-282" y="740999"/>
                  <a:pt x="2258" y="723219"/>
                  <a:pt x="2258" y="694009"/>
                </a:cubicBezTo>
                <a:cubicBezTo>
                  <a:pt x="2258" y="664799"/>
                  <a:pt x="2258" y="653369"/>
                  <a:pt x="2258" y="624159"/>
                </a:cubicBezTo>
                <a:cubicBezTo>
                  <a:pt x="2258" y="594949"/>
                  <a:pt x="-2822" y="577169"/>
                  <a:pt x="2258" y="547959"/>
                </a:cubicBezTo>
                <a:cubicBezTo>
                  <a:pt x="7338" y="518749"/>
                  <a:pt x="18768" y="506049"/>
                  <a:pt x="27658" y="478109"/>
                </a:cubicBezTo>
                <a:cubicBezTo>
                  <a:pt x="36548" y="450169"/>
                  <a:pt x="31468" y="437469"/>
                  <a:pt x="46708" y="408259"/>
                </a:cubicBezTo>
                <a:cubicBezTo>
                  <a:pt x="61948" y="379049"/>
                  <a:pt x="83538" y="362539"/>
                  <a:pt x="103858" y="332059"/>
                </a:cubicBezTo>
                <a:cubicBezTo>
                  <a:pt x="124178" y="301579"/>
                  <a:pt x="125448" y="285069"/>
                  <a:pt x="148308" y="255859"/>
                </a:cubicBezTo>
                <a:cubicBezTo>
                  <a:pt x="171168" y="226649"/>
                  <a:pt x="190218" y="208869"/>
                  <a:pt x="218158" y="186009"/>
                </a:cubicBezTo>
                <a:cubicBezTo>
                  <a:pt x="246098" y="163149"/>
                  <a:pt x="260068" y="160609"/>
                  <a:pt x="288008" y="141559"/>
                </a:cubicBezTo>
                <a:cubicBezTo>
                  <a:pt x="315948" y="122509"/>
                  <a:pt x="329918" y="109809"/>
                  <a:pt x="357858" y="90759"/>
                </a:cubicBezTo>
                <a:cubicBezTo>
                  <a:pt x="385798" y="71709"/>
                  <a:pt x="399768" y="57739"/>
                  <a:pt x="427708" y="46309"/>
                </a:cubicBezTo>
                <a:cubicBezTo>
                  <a:pt x="455648" y="34879"/>
                  <a:pt x="469618" y="38689"/>
                  <a:pt x="497558" y="33609"/>
                </a:cubicBezTo>
                <a:cubicBezTo>
                  <a:pt x="525498" y="28529"/>
                  <a:pt x="539468" y="23449"/>
                  <a:pt x="567408" y="20909"/>
                </a:cubicBezTo>
                <a:cubicBezTo>
                  <a:pt x="595348" y="18369"/>
                  <a:pt x="609318" y="20909"/>
                  <a:pt x="637258" y="20909"/>
                </a:cubicBezTo>
                <a:cubicBezTo>
                  <a:pt x="665198" y="20909"/>
                  <a:pt x="677898" y="19639"/>
                  <a:pt x="707108" y="20909"/>
                </a:cubicBezTo>
                <a:cubicBezTo>
                  <a:pt x="736318" y="22179"/>
                  <a:pt x="752828" y="17099"/>
                  <a:pt x="783308" y="27259"/>
                </a:cubicBezTo>
                <a:cubicBezTo>
                  <a:pt x="813788" y="37419"/>
                  <a:pt x="830298" y="52659"/>
                  <a:pt x="859508" y="71709"/>
                </a:cubicBezTo>
                <a:cubicBezTo>
                  <a:pt x="888718" y="90759"/>
                  <a:pt x="898878" y="94569"/>
                  <a:pt x="929358" y="122509"/>
                </a:cubicBezTo>
                <a:cubicBezTo>
                  <a:pt x="959838" y="150449"/>
                  <a:pt x="987778" y="179659"/>
                  <a:pt x="1011908" y="211409"/>
                </a:cubicBezTo>
                <a:cubicBezTo>
                  <a:pt x="1036038" y="243159"/>
                  <a:pt x="1032228" y="253319"/>
                  <a:pt x="1050008" y="281259"/>
                </a:cubicBezTo>
                <a:cubicBezTo>
                  <a:pt x="1067788" y="309199"/>
                  <a:pt x="1077948" y="323169"/>
                  <a:pt x="1100808" y="351109"/>
                </a:cubicBezTo>
                <a:cubicBezTo>
                  <a:pt x="1123668" y="379049"/>
                  <a:pt x="1140178" y="393019"/>
                  <a:pt x="1164308" y="420959"/>
                </a:cubicBezTo>
                <a:cubicBezTo>
                  <a:pt x="1188438" y="448899"/>
                  <a:pt x="1194788" y="471759"/>
                  <a:pt x="1221458" y="490809"/>
                </a:cubicBezTo>
                <a:cubicBezTo>
                  <a:pt x="1248128" y="509859"/>
                  <a:pt x="1268448" y="507319"/>
                  <a:pt x="1297658" y="516209"/>
                </a:cubicBezTo>
                <a:cubicBezTo>
                  <a:pt x="1326868" y="525099"/>
                  <a:pt x="1339568" y="530179"/>
                  <a:pt x="1367508" y="535259"/>
                </a:cubicBezTo>
                <a:cubicBezTo>
                  <a:pt x="1395448" y="540339"/>
                  <a:pt x="1409418" y="536529"/>
                  <a:pt x="1437358" y="541609"/>
                </a:cubicBezTo>
                <a:cubicBezTo>
                  <a:pt x="1465298" y="546689"/>
                  <a:pt x="1477998" y="553039"/>
                  <a:pt x="1507208" y="560659"/>
                </a:cubicBezTo>
                <a:cubicBezTo>
                  <a:pt x="1536418" y="568279"/>
                  <a:pt x="1554198" y="572089"/>
                  <a:pt x="1583408" y="579709"/>
                </a:cubicBezTo>
                <a:cubicBezTo>
                  <a:pt x="1612618" y="587329"/>
                  <a:pt x="1624048" y="592409"/>
                  <a:pt x="1653258" y="598759"/>
                </a:cubicBezTo>
                <a:cubicBezTo>
                  <a:pt x="1682468" y="605109"/>
                  <a:pt x="1698978" y="606379"/>
                  <a:pt x="1729458" y="611459"/>
                </a:cubicBezTo>
                <a:cubicBezTo>
                  <a:pt x="1759938" y="616539"/>
                  <a:pt x="1773908" y="621619"/>
                  <a:pt x="1805658" y="624159"/>
                </a:cubicBezTo>
                <a:cubicBezTo>
                  <a:pt x="1837408" y="626699"/>
                  <a:pt x="1857728" y="624159"/>
                  <a:pt x="1888208" y="624159"/>
                </a:cubicBezTo>
                <a:cubicBezTo>
                  <a:pt x="1918688" y="624159"/>
                  <a:pt x="1928848" y="624159"/>
                  <a:pt x="1958058" y="624159"/>
                </a:cubicBezTo>
                <a:cubicBezTo>
                  <a:pt x="1987268" y="624159"/>
                  <a:pt x="2007588" y="638129"/>
                  <a:pt x="2034258" y="624159"/>
                </a:cubicBezTo>
                <a:cubicBezTo>
                  <a:pt x="2060928" y="610189"/>
                  <a:pt x="2081248" y="582249"/>
                  <a:pt x="2091408" y="554309"/>
                </a:cubicBezTo>
                <a:cubicBezTo>
                  <a:pt x="2101568" y="526369"/>
                  <a:pt x="2096488" y="512399"/>
                  <a:pt x="2085058" y="484459"/>
                </a:cubicBezTo>
                <a:cubicBezTo>
                  <a:pt x="2073628" y="456519"/>
                  <a:pt x="2050768" y="443819"/>
                  <a:pt x="2034258" y="414609"/>
                </a:cubicBezTo>
                <a:cubicBezTo>
                  <a:pt x="2017748" y="385399"/>
                  <a:pt x="2008858" y="367619"/>
                  <a:pt x="2002508" y="338409"/>
                </a:cubicBezTo>
                <a:cubicBezTo>
                  <a:pt x="1996158" y="309199"/>
                  <a:pt x="2001873" y="281259"/>
                  <a:pt x="2002508" y="268559"/>
                </a:cubicBezTo>
              </a:path>
            </a:pathLst>
          </a:cu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164965" y="5994400"/>
            <a:ext cx="5448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17</a:t>
            </a:r>
            <a:endParaRPr lang="en-US" altLang="zh-CN"/>
          </a:p>
        </p:txBody>
      </p:sp>
      <p:sp>
        <p:nvSpPr>
          <p:cNvPr id="12" name="任意多边形 11"/>
          <p:cNvSpPr/>
          <p:nvPr/>
        </p:nvSpPr>
        <p:spPr>
          <a:xfrm>
            <a:off x="4789170" y="4239260"/>
            <a:ext cx="1524000" cy="1183640"/>
          </a:xfrm>
          <a:custGeom>
            <a:avLst/>
            <a:gdLst>
              <a:gd name="connisteX0" fmla="*/ 423457 w 1523701"/>
              <a:gd name="connsiteY0" fmla="*/ 7332 h 1183775"/>
              <a:gd name="connisteX1" fmla="*/ 493307 w 1523701"/>
              <a:gd name="connsiteY1" fmla="*/ 39082 h 1183775"/>
              <a:gd name="connisteX2" fmla="*/ 563157 w 1523701"/>
              <a:gd name="connsiteY2" fmla="*/ 51782 h 1183775"/>
              <a:gd name="connisteX3" fmla="*/ 633007 w 1523701"/>
              <a:gd name="connsiteY3" fmla="*/ 64482 h 1183775"/>
              <a:gd name="connisteX4" fmla="*/ 702857 w 1523701"/>
              <a:gd name="connsiteY4" fmla="*/ 83532 h 1183775"/>
              <a:gd name="connisteX5" fmla="*/ 772707 w 1523701"/>
              <a:gd name="connsiteY5" fmla="*/ 102582 h 1183775"/>
              <a:gd name="connisteX6" fmla="*/ 842557 w 1523701"/>
              <a:gd name="connsiteY6" fmla="*/ 108932 h 1183775"/>
              <a:gd name="connisteX7" fmla="*/ 918757 w 1523701"/>
              <a:gd name="connsiteY7" fmla="*/ 108932 h 1183775"/>
              <a:gd name="connisteX8" fmla="*/ 988607 w 1523701"/>
              <a:gd name="connsiteY8" fmla="*/ 108932 h 1183775"/>
              <a:gd name="connisteX9" fmla="*/ 1058457 w 1523701"/>
              <a:gd name="connsiteY9" fmla="*/ 108932 h 1183775"/>
              <a:gd name="connisteX10" fmla="*/ 1134657 w 1523701"/>
              <a:gd name="connsiteY10" fmla="*/ 83532 h 1183775"/>
              <a:gd name="connisteX11" fmla="*/ 1210857 w 1523701"/>
              <a:gd name="connsiteY11" fmla="*/ 83532 h 1183775"/>
              <a:gd name="connisteX12" fmla="*/ 1287057 w 1523701"/>
              <a:gd name="connsiteY12" fmla="*/ 96232 h 1183775"/>
              <a:gd name="connisteX13" fmla="*/ 1363257 w 1523701"/>
              <a:gd name="connsiteY13" fmla="*/ 127982 h 1183775"/>
              <a:gd name="connisteX14" fmla="*/ 1433107 w 1523701"/>
              <a:gd name="connsiteY14" fmla="*/ 172432 h 1183775"/>
              <a:gd name="connisteX15" fmla="*/ 1502957 w 1523701"/>
              <a:gd name="connsiteY15" fmla="*/ 242282 h 1183775"/>
              <a:gd name="connisteX16" fmla="*/ 1522007 w 1523701"/>
              <a:gd name="connsiteY16" fmla="*/ 312132 h 1183775"/>
              <a:gd name="connisteX17" fmla="*/ 1522007 w 1523701"/>
              <a:gd name="connsiteY17" fmla="*/ 388332 h 1183775"/>
              <a:gd name="connisteX18" fmla="*/ 1522007 w 1523701"/>
              <a:gd name="connsiteY18" fmla="*/ 458182 h 1183775"/>
              <a:gd name="connisteX19" fmla="*/ 1522007 w 1523701"/>
              <a:gd name="connsiteY19" fmla="*/ 528032 h 1183775"/>
              <a:gd name="connisteX20" fmla="*/ 1522007 w 1523701"/>
              <a:gd name="connsiteY20" fmla="*/ 597882 h 1183775"/>
              <a:gd name="connisteX21" fmla="*/ 1515657 w 1523701"/>
              <a:gd name="connsiteY21" fmla="*/ 674082 h 1183775"/>
              <a:gd name="connisteX22" fmla="*/ 1490257 w 1523701"/>
              <a:gd name="connsiteY22" fmla="*/ 743932 h 1183775"/>
              <a:gd name="connisteX23" fmla="*/ 1471207 w 1523701"/>
              <a:gd name="connsiteY23" fmla="*/ 813782 h 1183775"/>
              <a:gd name="connisteX24" fmla="*/ 1445807 w 1523701"/>
              <a:gd name="connsiteY24" fmla="*/ 889982 h 1183775"/>
              <a:gd name="connisteX25" fmla="*/ 1445807 w 1523701"/>
              <a:gd name="connsiteY25" fmla="*/ 959832 h 1183775"/>
              <a:gd name="connisteX26" fmla="*/ 1439457 w 1523701"/>
              <a:gd name="connsiteY26" fmla="*/ 1029682 h 1183775"/>
              <a:gd name="connisteX27" fmla="*/ 1369607 w 1523701"/>
              <a:gd name="connsiteY27" fmla="*/ 1093182 h 1183775"/>
              <a:gd name="connisteX28" fmla="*/ 1299757 w 1523701"/>
              <a:gd name="connsiteY28" fmla="*/ 1137632 h 1183775"/>
              <a:gd name="connisteX29" fmla="*/ 1229907 w 1523701"/>
              <a:gd name="connsiteY29" fmla="*/ 1175732 h 1183775"/>
              <a:gd name="connisteX30" fmla="*/ 1153707 w 1523701"/>
              <a:gd name="connsiteY30" fmla="*/ 1182082 h 1183775"/>
              <a:gd name="connisteX31" fmla="*/ 1083857 w 1523701"/>
              <a:gd name="connsiteY31" fmla="*/ 1182082 h 1183775"/>
              <a:gd name="connisteX32" fmla="*/ 1014007 w 1523701"/>
              <a:gd name="connsiteY32" fmla="*/ 1182082 h 1183775"/>
              <a:gd name="connisteX33" fmla="*/ 944157 w 1523701"/>
              <a:gd name="connsiteY33" fmla="*/ 1182082 h 1183775"/>
              <a:gd name="connisteX34" fmla="*/ 867957 w 1523701"/>
              <a:gd name="connsiteY34" fmla="*/ 1163032 h 1183775"/>
              <a:gd name="connisteX35" fmla="*/ 798107 w 1523701"/>
              <a:gd name="connsiteY35" fmla="*/ 1137632 h 1183775"/>
              <a:gd name="connisteX36" fmla="*/ 721907 w 1523701"/>
              <a:gd name="connsiteY36" fmla="*/ 1105882 h 1183775"/>
              <a:gd name="connisteX37" fmla="*/ 652057 w 1523701"/>
              <a:gd name="connsiteY37" fmla="*/ 1086832 h 1183775"/>
              <a:gd name="connisteX38" fmla="*/ 582207 w 1523701"/>
              <a:gd name="connsiteY38" fmla="*/ 1086832 h 1183775"/>
              <a:gd name="connisteX39" fmla="*/ 512357 w 1523701"/>
              <a:gd name="connsiteY39" fmla="*/ 1061432 h 1183775"/>
              <a:gd name="connisteX40" fmla="*/ 442507 w 1523701"/>
              <a:gd name="connsiteY40" fmla="*/ 1048732 h 1183775"/>
              <a:gd name="connisteX41" fmla="*/ 372657 w 1523701"/>
              <a:gd name="connsiteY41" fmla="*/ 1029682 h 1183775"/>
              <a:gd name="connisteX42" fmla="*/ 296457 w 1523701"/>
              <a:gd name="connsiteY42" fmla="*/ 1016982 h 1183775"/>
              <a:gd name="connisteX43" fmla="*/ 226607 w 1523701"/>
              <a:gd name="connsiteY43" fmla="*/ 1023332 h 1183775"/>
              <a:gd name="connisteX44" fmla="*/ 150407 w 1523701"/>
              <a:gd name="connsiteY44" fmla="*/ 1042382 h 1183775"/>
              <a:gd name="connisteX45" fmla="*/ 80557 w 1523701"/>
              <a:gd name="connsiteY45" fmla="*/ 1042382 h 1183775"/>
              <a:gd name="connisteX46" fmla="*/ 4357 w 1523701"/>
              <a:gd name="connsiteY46" fmla="*/ 1042382 h 1183775"/>
              <a:gd name="connisteX47" fmla="*/ 23407 w 1523701"/>
              <a:gd name="connsiteY47" fmla="*/ 972532 h 1183775"/>
              <a:gd name="connisteX48" fmla="*/ 93257 w 1523701"/>
              <a:gd name="connsiteY48" fmla="*/ 902682 h 1183775"/>
              <a:gd name="connisteX49" fmla="*/ 163107 w 1523701"/>
              <a:gd name="connsiteY49" fmla="*/ 851882 h 1183775"/>
              <a:gd name="connisteX50" fmla="*/ 232957 w 1523701"/>
              <a:gd name="connsiteY50" fmla="*/ 801082 h 1183775"/>
              <a:gd name="connisteX51" fmla="*/ 277407 w 1523701"/>
              <a:gd name="connsiteY51" fmla="*/ 724882 h 1183775"/>
              <a:gd name="connisteX52" fmla="*/ 277407 w 1523701"/>
              <a:gd name="connsiteY52" fmla="*/ 655032 h 1183775"/>
              <a:gd name="connisteX53" fmla="*/ 194857 w 1523701"/>
              <a:gd name="connsiteY53" fmla="*/ 591532 h 1183775"/>
              <a:gd name="connisteX54" fmla="*/ 125007 w 1523701"/>
              <a:gd name="connsiteY54" fmla="*/ 578832 h 1183775"/>
              <a:gd name="connisteX55" fmla="*/ 55157 w 1523701"/>
              <a:gd name="connsiteY55" fmla="*/ 553432 h 1183775"/>
              <a:gd name="connisteX56" fmla="*/ 67857 w 1523701"/>
              <a:gd name="connsiteY56" fmla="*/ 483582 h 1183775"/>
              <a:gd name="connisteX57" fmla="*/ 112307 w 1523701"/>
              <a:gd name="connsiteY57" fmla="*/ 407382 h 1183775"/>
              <a:gd name="connisteX58" fmla="*/ 163107 w 1523701"/>
              <a:gd name="connsiteY58" fmla="*/ 337532 h 1183775"/>
              <a:gd name="connisteX59" fmla="*/ 213907 w 1523701"/>
              <a:gd name="connsiteY59" fmla="*/ 267682 h 1183775"/>
              <a:gd name="connisteX60" fmla="*/ 264707 w 1523701"/>
              <a:gd name="connsiteY60" fmla="*/ 197832 h 1183775"/>
              <a:gd name="connisteX61" fmla="*/ 334557 w 1523701"/>
              <a:gd name="connsiteY61" fmla="*/ 127982 h 1183775"/>
              <a:gd name="connisteX62" fmla="*/ 404407 w 1523701"/>
              <a:gd name="connsiteY62" fmla="*/ 70832 h 1183775"/>
              <a:gd name="connisteX63" fmla="*/ 474257 w 1523701"/>
              <a:gd name="connsiteY63" fmla="*/ 7332 h 1183775"/>
              <a:gd name="connisteX64" fmla="*/ 550457 w 1523701"/>
              <a:gd name="connsiteY64" fmla="*/ 7332 h 1183775"/>
              <a:gd name="connisteX65" fmla="*/ 620307 w 1523701"/>
              <a:gd name="connsiteY65" fmla="*/ 39082 h 1183775"/>
              <a:gd name="connisteX66" fmla="*/ 696507 w 1523701"/>
              <a:gd name="connsiteY66" fmla="*/ 70832 h 1183775"/>
              <a:gd name="connisteX67" fmla="*/ 772707 w 1523701"/>
              <a:gd name="connsiteY67" fmla="*/ 77182 h 11837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</a:cxnLst>
            <a:rect l="l" t="t" r="r" b="b"/>
            <a:pathLst>
              <a:path w="1523701" h="1183776">
                <a:moveTo>
                  <a:pt x="423458" y="7332"/>
                </a:moveTo>
                <a:cubicBezTo>
                  <a:pt x="436158" y="13682"/>
                  <a:pt x="465368" y="30192"/>
                  <a:pt x="493308" y="39082"/>
                </a:cubicBezTo>
                <a:cubicBezTo>
                  <a:pt x="521248" y="47972"/>
                  <a:pt x="535218" y="46702"/>
                  <a:pt x="563158" y="51782"/>
                </a:cubicBezTo>
                <a:cubicBezTo>
                  <a:pt x="591098" y="56862"/>
                  <a:pt x="605068" y="58132"/>
                  <a:pt x="633008" y="64482"/>
                </a:cubicBezTo>
                <a:cubicBezTo>
                  <a:pt x="660948" y="70832"/>
                  <a:pt x="674918" y="75912"/>
                  <a:pt x="702858" y="83532"/>
                </a:cubicBezTo>
                <a:cubicBezTo>
                  <a:pt x="730798" y="91152"/>
                  <a:pt x="744768" y="97502"/>
                  <a:pt x="772708" y="102582"/>
                </a:cubicBezTo>
                <a:cubicBezTo>
                  <a:pt x="800648" y="107662"/>
                  <a:pt x="813348" y="107662"/>
                  <a:pt x="842558" y="108932"/>
                </a:cubicBezTo>
                <a:cubicBezTo>
                  <a:pt x="871768" y="110202"/>
                  <a:pt x="889548" y="108932"/>
                  <a:pt x="918758" y="108932"/>
                </a:cubicBezTo>
                <a:cubicBezTo>
                  <a:pt x="947968" y="108932"/>
                  <a:pt x="960668" y="108932"/>
                  <a:pt x="988608" y="108932"/>
                </a:cubicBezTo>
                <a:cubicBezTo>
                  <a:pt x="1016548" y="108932"/>
                  <a:pt x="1029248" y="114012"/>
                  <a:pt x="1058458" y="108932"/>
                </a:cubicBezTo>
                <a:cubicBezTo>
                  <a:pt x="1087668" y="103852"/>
                  <a:pt x="1104178" y="88612"/>
                  <a:pt x="1134658" y="83532"/>
                </a:cubicBezTo>
                <a:cubicBezTo>
                  <a:pt x="1165138" y="78452"/>
                  <a:pt x="1180378" y="80992"/>
                  <a:pt x="1210858" y="83532"/>
                </a:cubicBezTo>
                <a:cubicBezTo>
                  <a:pt x="1241338" y="86072"/>
                  <a:pt x="1256578" y="87342"/>
                  <a:pt x="1287058" y="96232"/>
                </a:cubicBezTo>
                <a:cubicBezTo>
                  <a:pt x="1317538" y="105122"/>
                  <a:pt x="1334048" y="112742"/>
                  <a:pt x="1363258" y="127982"/>
                </a:cubicBezTo>
                <a:cubicBezTo>
                  <a:pt x="1392468" y="143222"/>
                  <a:pt x="1405168" y="149572"/>
                  <a:pt x="1433108" y="172432"/>
                </a:cubicBezTo>
                <a:cubicBezTo>
                  <a:pt x="1461048" y="195292"/>
                  <a:pt x="1485178" y="214342"/>
                  <a:pt x="1502958" y="242282"/>
                </a:cubicBezTo>
                <a:cubicBezTo>
                  <a:pt x="1520738" y="270222"/>
                  <a:pt x="1518198" y="282922"/>
                  <a:pt x="1522008" y="312132"/>
                </a:cubicBezTo>
                <a:cubicBezTo>
                  <a:pt x="1525818" y="341342"/>
                  <a:pt x="1522008" y="359122"/>
                  <a:pt x="1522008" y="388332"/>
                </a:cubicBezTo>
                <a:cubicBezTo>
                  <a:pt x="1522008" y="417542"/>
                  <a:pt x="1522008" y="430242"/>
                  <a:pt x="1522008" y="458182"/>
                </a:cubicBezTo>
                <a:cubicBezTo>
                  <a:pt x="1522008" y="486122"/>
                  <a:pt x="1522008" y="500092"/>
                  <a:pt x="1522008" y="528032"/>
                </a:cubicBezTo>
                <a:cubicBezTo>
                  <a:pt x="1522008" y="555972"/>
                  <a:pt x="1523278" y="568672"/>
                  <a:pt x="1522008" y="597882"/>
                </a:cubicBezTo>
                <a:cubicBezTo>
                  <a:pt x="1520738" y="627092"/>
                  <a:pt x="1522008" y="644872"/>
                  <a:pt x="1515658" y="674082"/>
                </a:cubicBezTo>
                <a:cubicBezTo>
                  <a:pt x="1509308" y="703292"/>
                  <a:pt x="1499148" y="715992"/>
                  <a:pt x="1490258" y="743932"/>
                </a:cubicBezTo>
                <a:cubicBezTo>
                  <a:pt x="1481368" y="771872"/>
                  <a:pt x="1480098" y="784572"/>
                  <a:pt x="1471208" y="813782"/>
                </a:cubicBezTo>
                <a:cubicBezTo>
                  <a:pt x="1462318" y="842992"/>
                  <a:pt x="1450888" y="860772"/>
                  <a:pt x="1445808" y="889982"/>
                </a:cubicBezTo>
                <a:cubicBezTo>
                  <a:pt x="1440728" y="919192"/>
                  <a:pt x="1447078" y="931892"/>
                  <a:pt x="1445808" y="959832"/>
                </a:cubicBezTo>
                <a:cubicBezTo>
                  <a:pt x="1444538" y="987772"/>
                  <a:pt x="1454698" y="1003012"/>
                  <a:pt x="1439458" y="1029682"/>
                </a:cubicBezTo>
                <a:cubicBezTo>
                  <a:pt x="1424218" y="1056352"/>
                  <a:pt x="1397548" y="1071592"/>
                  <a:pt x="1369608" y="1093182"/>
                </a:cubicBezTo>
                <a:cubicBezTo>
                  <a:pt x="1341668" y="1114772"/>
                  <a:pt x="1327698" y="1121122"/>
                  <a:pt x="1299758" y="1137632"/>
                </a:cubicBezTo>
                <a:cubicBezTo>
                  <a:pt x="1271818" y="1154142"/>
                  <a:pt x="1259118" y="1166842"/>
                  <a:pt x="1229908" y="1175732"/>
                </a:cubicBezTo>
                <a:cubicBezTo>
                  <a:pt x="1200698" y="1184622"/>
                  <a:pt x="1182918" y="1180812"/>
                  <a:pt x="1153708" y="1182082"/>
                </a:cubicBezTo>
                <a:cubicBezTo>
                  <a:pt x="1124498" y="1183352"/>
                  <a:pt x="1111798" y="1182082"/>
                  <a:pt x="1083858" y="1182082"/>
                </a:cubicBezTo>
                <a:cubicBezTo>
                  <a:pt x="1055918" y="1182082"/>
                  <a:pt x="1041948" y="1182082"/>
                  <a:pt x="1014008" y="1182082"/>
                </a:cubicBezTo>
                <a:cubicBezTo>
                  <a:pt x="986068" y="1182082"/>
                  <a:pt x="973368" y="1185892"/>
                  <a:pt x="944158" y="1182082"/>
                </a:cubicBezTo>
                <a:cubicBezTo>
                  <a:pt x="914948" y="1178272"/>
                  <a:pt x="897168" y="1171922"/>
                  <a:pt x="867958" y="1163032"/>
                </a:cubicBezTo>
                <a:cubicBezTo>
                  <a:pt x="838748" y="1154142"/>
                  <a:pt x="827318" y="1149062"/>
                  <a:pt x="798108" y="1137632"/>
                </a:cubicBezTo>
                <a:cubicBezTo>
                  <a:pt x="768898" y="1126202"/>
                  <a:pt x="751118" y="1116042"/>
                  <a:pt x="721908" y="1105882"/>
                </a:cubicBezTo>
                <a:cubicBezTo>
                  <a:pt x="692698" y="1095722"/>
                  <a:pt x="679998" y="1090642"/>
                  <a:pt x="652058" y="1086832"/>
                </a:cubicBezTo>
                <a:cubicBezTo>
                  <a:pt x="624118" y="1083022"/>
                  <a:pt x="610148" y="1091912"/>
                  <a:pt x="582208" y="1086832"/>
                </a:cubicBezTo>
                <a:cubicBezTo>
                  <a:pt x="554268" y="1081752"/>
                  <a:pt x="540298" y="1069052"/>
                  <a:pt x="512358" y="1061432"/>
                </a:cubicBezTo>
                <a:cubicBezTo>
                  <a:pt x="484418" y="1053812"/>
                  <a:pt x="470448" y="1055082"/>
                  <a:pt x="442508" y="1048732"/>
                </a:cubicBezTo>
                <a:cubicBezTo>
                  <a:pt x="414568" y="1042382"/>
                  <a:pt x="401868" y="1036032"/>
                  <a:pt x="372658" y="1029682"/>
                </a:cubicBezTo>
                <a:cubicBezTo>
                  <a:pt x="343448" y="1023332"/>
                  <a:pt x="325668" y="1018252"/>
                  <a:pt x="296458" y="1016982"/>
                </a:cubicBezTo>
                <a:cubicBezTo>
                  <a:pt x="267248" y="1015712"/>
                  <a:pt x="255818" y="1018252"/>
                  <a:pt x="226608" y="1023332"/>
                </a:cubicBezTo>
                <a:cubicBezTo>
                  <a:pt x="197398" y="1028412"/>
                  <a:pt x="179618" y="1038572"/>
                  <a:pt x="150408" y="1042382"/>
                </a:cubicBezTo>
                <a:cubicBezTo>
                  <a:pt x="121198" y="1046192"/>
                  <a:pt x="109768" y="1042382"/>
                  <a:pt x="80558" y="1042382"/>
                </a:cubicBezTo>
                <a:cubicBezTo>
                  <a:pt x="51348" y="1042382"/>
                  <a:pt x="15788" y="1056352"/>
                  <a:pt x="4358" y="1042382"/>
                </a:cubicBezTo>
                <a:cubicBezTo>
                  <a:pt x="-7072" y="1028412"/>
                  <a:pt x="5628" y="1000472"/>
                  <a:pt x="23408" y="972532"/>
                </a:cubicBezTo>
                <a:cubicBezTo>
                  <a:pt x="41188" y="944592"/>
                  <a:pt x="65318" y="926812"/>
                  <a:pt x="93258" y="902682"/>
                </a:cubicBezTo>
                <a:cubicBezTo>
                  <a:pt x="121198" y="878552"/>
                  <a:pt x="135168" y="872202"/>
                  <a:pt x="163108" y="851882"/>
                </a:cubicBezTo>
                <a:cubicBezTo>
                  <a:pt x="191048" y="831562"/>
                  <a:pt x="210098" y="826482"/>
                  <a:pt x="232958" y="801082"/>
                </a:cubicBezTo>
                <a:cubicBezTo>
                  <a:pt x="255818" y="775682"/>
                  <a:pt x="268518" y="754092"/>
                  <a:pt x="277408" y="724882"/>
                </a:cubicBezTo>
                <a:cubicBezTo>
                  <a:pt x="286298" y="695672"/>
                  <a:pt x="293918" y="681702"/>
                  <a:pt x="277408" y="655032"/>
                </a:cubicBezTo>
                <a:cubicBezTo>
                  <a:pt x="260898" y="628362"/>
                  <a:pt x="225338" y="606772"/>
                  <a:pt x="194858" y="591532"/>
                </a:cubicBezTo>
                <a:cubicBezTo>
                  <a:pt x="164378" y="576292"/>
                  <a:pt x="152948" y="586452"/>
                  <a:pt x="125008" y="578832"/>
                </a:cubicBezTo>
                <a:cubicBezTo>
                  <a:pt x="97068" y="571212"/>
                  <a:pt x="66588" y="572482"/>
                  <a:pt x="55158" y="553432"/>
                </a:cubicBezTo>
                <a:cubicBezTo>
                  <a:pt x="43728" y="534382"/>
                  <a:pt x="56428" y="512792"/>
                  <a:pt x="67858" y="483582"/>
                </a:cubicBezTo>
                <a:cubicBezTo>
                  <a:pt x="79288" y="454372"/>
                  <a:pt x="93258" y="436592"/>
                  <a:pt x="112308" y="407382"/>
                </a:cubicBezTo>
                <a:cubicBezTo>
                  <a:pt x="131358" y="378172"/>
                  <a:pt x="142788" y="365472"/>
                  <a:pt x="163108" y="337532"/>
                </a:cubicBezTo>
                <a:cubicBezTo>
                  <a:pt x="183428" y="309592"/>
                  <a:pt x="193588" y="295622"/>
                  <a:pt x="213908" y="267682"/>
                </a:cubicBezTo>
                <a:cubicBezTo>
                  <a:pt x="234228" y="239742"/>
                  <a:pt x="240578" y="225772"/>
                  <a:pt x="264708" y="197832"/>
                </a:cubicBezTo>
                <a:cubicBezTo>
                  <a:pt x="288838" y="169892"/>
                  <a:pt x="306618" y="153382"/>
                  <a:pt x="334558" y="127982"/>
                </a:cubicBezTo>
                <a:cubicBezTo>
                  <a:pt x="362498" y="102582"/>
                  <a:pt x="376468" y="94962"/>
                  <a:pt x="404408" y="70832"/>
                </a:cubicBezTo>
                <a:cubicBezTo>
                  <a:pt x="432348" y="46702"/>
                  <a:pt x="445048" y="20032"/>
                  <a:pt x="474258" y="7332"/>
                </a:cubicBezTo>
                <a:cubicBezTo>
                  <a:pt x="503468" y="-5368"/>
                  <a:pt x="521248" y="982"/>
                  <a:pt x="550458" y="7332"/>
                </a:cubicBezTo>
                <a:cubicBezTo>
                  <a:pt x="579668" y="13682"/>
                  <a:pt x="591098" y="26382"/>
                  <a:pt x="620308" y="39082"/>
                </a:cubicBezTo>
                <a:cubicBezTo>
                  <a:pt x="649518" y="51782"/>
                  <a:pt x="666028" y="63212"/>
                  <a:pt x="696508" y="70832"/>
                </a:cubicBezTo>
                <a:cubicBezTo>
                  <a:pt x="726988" y="78452"/>
                  <a:pt x="758738" y="76547"/>
                  <a:pt x="772708" y="77182"/>
                </a:cubicBezTo>
              </a:path>
            </a:pathLst>
          </a:cu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2"/>
            </p:custDataLst>
          </p:nvPr>
        </p:nvSpPr>
        <p:spPr>
          <a:xfrm>
            <a:off x="5076190" y="4601210"/>
            <a:ext cx="386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8</a:t>
            </a:r>
            <a:endParaRPr lang="en-US" altLang="zh-CN"/>
          </a:p>
        </p:txBody>
      </p:sp>
      <p:sp>
        <p:nvSpPr>
          <p:cNvPr id="2" name="任意多边形 1"/>
          <p:cNvSpPr/>
          <p:nvPr/>
        </p:nvSpPr>
        <p:spPr>
          <a:xfrm>
            <a:off x="5899785" y="2326640"/>
            <a:ext cx="939800" cy="3899535"/>
          </a:xfrm>
          <a:custGeom>
            <a:avLst/>
            <a:gdLst>
              <a:gd name="connisteX0" fmla="*/ 667861 w 939923"/>
              <a:gd name="connsiteY0" fmla="*/ 0 h 3899535"/>
              <a:gd name="connisteX1" fmla="*/ 595471 w 939923"/>
              <a:gd name="connsiteY1" fmla="*/ 72390 h 3899535"/>
              <a:gd name="connisteX2" fmla="*/ 523081 w 939923"/>
              <a:gd name="connsiteY2" fmla="*/ 144780 h 3899535"/>
              <a:gd name="connisteX3" fmla="*/ 471646 w 939923"/>
              <a:gd name="connsiteY3" fmla="*/ 227330 h 3899535"/>
              <a:gd name="connisteX4" fmla="*/ 544036 w 939923"/>
              <a:gd name="connsiteY4" fmla="*/ 299720 h 3899535"/>
              <a:gd name="connisteX5" fmla="*/ 626586 w 939923"/>
              <a:gd name="connsiteY5" fmla="*/ 341630 h 3899535"/>
              <a:gd name="connisteX6" fmla="*/ 698976 w 939923"/>
              <a:gd name="connsiteY6" fmla="*/ 414020 h 3899535"/>
              <a:gd name="connisteX7" fmla="*/ 709136 w 939923"/>
              <a:gd name="connsiteY7" fmla="*/ 486410 h 3899535"/>
              <a:gd name="connisteX8" fmla="*/ 709136 w 939923"/>
              <a:gd name="connsiteY8" fmla="*/ 568960 h 3899535"/>
              <a:gd name="connisteX9" fmla="*/ 709136 w 939923"/>
              <a:gd name="connsiteY9" fmla="*/ 641350 h 3899535"/>
              <a:gd name="connisteX10" fmla="*/ 709136 w 939923"/>
              <a:gd name="connsiteY10" fmla="*/ 723900 h 3899535"/>
              <a:gd name="connisteX11" fmla="*/ 709136 w 939923"/>
              <a:gd name="connsiteY11" fmla="*/ 807085 h 3899535"/>
              <a:gd name="connisteX12" fmla="*/ 761206 w 939923"/>
              <a:gd name="connsiteY12" fmla="*/ 879475 h 3899535"/>
              <a:gd name="connisteX13" fmla="*/ 812641 w 939923"/>
              <a:gd name="connsiteY13" fmla="*/ 951865 h 3899535"/>
              <a:gd name="connisteX14" fmla="*/ 812641 w 939923"/>
              <a:gd name="connsiteY14" fmla="*/ 1024255 h 3899535"/>
              <a:gd name="connisteX15" fmla="*/ 781526 w 939923"/>
              <a:gd name="connsiteY15" fmla="*/ 1096645 h 3899535"/>
              <a:gd name="connisteX16" fmla="*/ 719931 w 939923"/>
              <a:gd name="connsiteY16" fmla="*/ 1169035 h 3899535"/>
              <a:gd name="connisteX17" fmla="*/ 688816 w 939923"/>
              <a:gd name="connsiteY17" fmla="*/ 1241425 h 3899535"/>
              <a:gd name="connisteX18" fmla="*/ 667861 w 939923"/>
              <a:gd name="connsiteY18" fmla="*/ 1313815 h 3899535"/>
              <a:gd name="connisteX19" fmla="*/ 636746 w 939923"/>
              <a:gd name="connsiteY19" fmla="*/ 1386205 h 3899535"/>
              <a:gd name="connisteX20" fmla="*/ 564356 w 939923"/>
              <a:gd name="connsiteY20" fmla="*/ 1417320 h 3899535"/>
              <a:gd name="connisteX21" fmla="*/ 491966 w 939923"/>
              <a:gd name="connsiteY21" fmla="*/ 1417320 h 3899535"/>
              <a:gd name="connisteX22" fmla="*/ 419576 w 939923"/>
              <a:gd name="connsiteY22" fmla="*/ 1427480 h 3899535"/>
              <a:gd name="connisteX23" fmla="*/ 337026 w 939923"/>
              <a:gd name="connsiteY23" fmla="*/ 1499870 h 3899535"/>
              <a:gd name="connisteX24" fmla="*/ 264636 w 939923"/>
              <a:gd name="connsiteY24" fmla="*/ 1541145 h 3899535"/>
              <a:gd name="connisteX25" fmla="*/ 181451 w 939923"/>
              <a:gd name="connsiteY25" fmla="*/ 1603375 h 3899535"/>
              <a:gd name="connisteX26" fmla="*/ 130016 w 939923"/>
              <a:gd name="connsiteY26" fmla="*/ 1675765 h 3899535"/>
              <a:gd name="connisteX27" fmla="*/ 67786 w 939923"/>
              <a:gd name="connsiteY27" fmla="*/ 1748155 h 3899535"/>
              <a:gd name="connisteX28" fmla="*/ 47466 w 939923"/>
              <a:gd name="connsiteY28" fmla="*/ 1820545 h 3899535"/>
              <a:gd name="connisteX29" fmla="*/ 6191 w 939923"/>
              <a:gd name="connsiteY29" fmla="*/ 1892935 h 3899535"/>
              <a:gd name="connisteX30" fmla="*/ 6191 w 939923"/>
              <a:gd name="connsiteY30" fmla="*/ 1975485 h 3899535"/>
              <a:gd name="connisteX31" fmla="*/ 47466 w 939923"/>
              <a:gd name="connsiteY31" fmla="*/ 2047875 h 3899535"/>
              <a:gd name="connisteX32" fmla="*/ 119856 w 939923"/>
              <a:gd name="connsiteY32" fmla="*/ 2068830 h 3899535"/>
              <a:gd name="connisteX33" fmla="*/ 192246 w 939923"/>
              <a:gd name="connsiteY33" fmla="*/ 2078990 h 3899535"/>
              <a:gd name="connisteX34" fmla="*/ 264636 w 939923"/>
              <a:gd name="connsiteY34" fmla="*/ 2078990 h 3899535"/>
              <a:gd name="connisteX35" fmla="*/ 368141 w 939923"/>
              <a:gd name="connsiteY35" fmla="*/ 2110105 h 3899535"/>
              <a:gd name="connisteX36" fmla="*/ 399256 w 939923"/>
              <a:gd name="connsiteY36" fmla="*/ 2182495 h 3899535"/>
              <a:gd name="connisteX37" fmla="*/ 409416 w 939923"/>
              <a:gd name="connsiteY37" fmla="*/ 2254885 h 3899535"/>
              <a:gd name="connisteX38" fmla="*/ 409416 w 939923"/>
              <a:gd name="connsiteY38" fmla="*/ 2327275 h 3899535"/>
              <a:gd name="connisteX39" fmla="*/ 409416 w 939923"/>
              <a:gd name="connsiteY39" fmla="*/ 2399665 h 3899535"/>
              <a:gd name="connisteX40" fmla="*/ 409416 w 939923"/>
              <a:gd name="connsiteY40" fmla="*/ 2472055 h 3899535"/>
              <a:gd name="connisteX41" fmla="*/ 409416 w 939923"/>
              <a:gd name="connsiteY41" fmla="*/ 2544445 h 3899535"/>
              <a:gd name="connisteX42" fmla="*/ 409416 w 939923"/>
              <a:gd name="connsiteY42" fmla="*/ 2616835 h 3899535"/>
              <a:gd name="connisteX43" fmla="*/ 409416 w 939923"/>
              <a:gd name="connsiteY43" fmla="*/ 2689225 h 3899535"/>
              <a:gd name="connisteX44" fmla="*/ 399256 w 939923"/>
              <a:gd name="connsiteY44" fmla="*/ 2772410 h 3899535"/>
              <a:gd name="connisteX45" fmla="*/ 378301 w 939923"/>
              <a:gd name="connsiteY45" fmla="*/ 2844800 h 3899535"/>
              <a:gd name="connisteX46" fmla="*/ 450691 w 939923"/>
              <a:gd name="connsiteY46" fmla="*/ 2854960 h 3899535"/>
              <a:gd name="connisteX47" fmla="*/ 523081 w 939923"/>
              <a:gd name="connsiteY47" fmla="*/ 2854960 h 3899535"/>
              <a:gd name="connisteX48" fmla="*/ 636746 w 939923"/>
              <a:gd name="connsiteY48" fmla="*/ 2854960 h 3899535"/>
              <a:gd name="connisteX49" fmla="*/ 709136 w 939923"/>
              <a:gd name="connsiteY49" fmla="*/ 2865120 h 3899535"/>
              <a:gd name="connisteX50" fmla="*/ 792321 w 939923"/>
              <a:gd name="connsiteY50" fmla="*/ 2917190 h 3899535"/>
              <a:gd name="connisteX51" fmla="*/ 833596 w 939923"/>
              <a:gd name="connsiteY51" fmla="*/ 2989580 h 3899535"/>
              <a:gd name="connisteX52" fmla="*/ 843756 w 939923"/>
              <a:gd name="connsiteY52" fmla="*/ 3072130 h 3899535"/>
              <a:gd name="connisteX53" fmla="*/ 874871 w 939923"/>
              <a:gd name="connsiteY53" fmla="*/ 3154680 h 3899535"/>
              <a:gd name="connisteX54" fmla="*/ 926306 w 939923"/>
              <a:gd name="connsiteY54" fmla="*/ 3237865 h 3899535"/>
              <a:gd name="connisteX55" fmla="*/ 937101 w 939923"/>
              <a:gd name="connsiteY55" fmla="*/ 3310255 h 3899535"/>
              <a:gd name="connisteX56" fmla="*/ 937101 w 939923"/>
              <a:gd name="connsiteY56" fmla="*/ 3382645 h 3899535"/>
              <a:gd name="connisteX57" fmla="*/ 937101 w 939923"/>
              <a:gd name="connsiteY57" fmla="*/ 3455035 h 3899535"/>
              <a:gd name="connisteX58" fmla="*/ 905986 w 939923"/>
              <a:gd name="connsiteY58" fmla="*/ 3527425 h 3899535"/>
              <a:gd name="connisteX59" fmla="*/ 843756 w 939923"/>
              <a:gd name="connsiteY59" fmla="*/ 3599815 h 3899535"/>
              <a:gd name="connisteX60" fmla="*/ 771366 w 939923"/>
              <a:gd name="connsiteY60" fmla="*/ 3662045 h 3899535"/>
              <a:gd name="connisteX61" fmla="*/ 730091 w 939923"/>
              <a:gd name="connsiteY61" fmla="*/ 3734435 h 3899535"/>
              <a:gd name="connisteX62" fmla="*/ 730091 w 939923"/>
              <a:gd name="connsiteY62" fmla="*/ 3816985 h 3899535"/>
              <a:gd name="connisteX63" fmla="*/ 730091 w 939923"/>
              <a:gd name="connsiteY63" fmla="*/ 3899535 h 38995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</a:cxnLst>
            <a:rect l="l" t="t" r="r" b="b"/>
            <a:pathLst>
              <a:path w="939923" h="3899535">
                <a:moveTo>
                  <a:pt x="667861" y="0"/>
                </a:moveTo>
                <a:cubicBezTo>
                  <a:pt x="654526" y="13335"/>
                  <a:pt x="624681" y="43180"/>
                  <a:pt x="595471" y="72390"/>
                </a:cubicBezTo>
                <a:cubicBezTo>
                  <a:pt x="566261" y="101600"/>
                  <a:pt x="547846" y="113665"/>
                  <a:pt x="523081" y="144780"/>
                </a:cubicBezTo>
                <a:cubicBezTo>
                  <a:pt x="498316" y="175895"/>
                  <a:pt x="467201" y="196215"/>
                  <a:pt x="471646" y="227330"/>
                </a:cubicBezTo>
                <a:cubicBezTo>
                  <a:pt x="476091" y="258445"/>
                  <a:pt x="512921" y="276860"/>
                  <a:pt x="544036" y="299720"/>
                </a:cubicBezTo>
                <a:cubicBezTo>
                  <a:pt x="575151" y="322580"/>
                  <a:pt x="595471" y="318770"/>
                  <a:pt x="626586" y="341630"/>
                </a:cubicBezTo>
                <a:cubicBezTo>
                  <a:pt x="657701" y="364490"/>
                  <a:pt x="682466" y="384810"/>
                  <a:pt x="698976" y="414020"/>
                </a:cubicBezTo>
                <a:cubicBezTo>
                  <a:pt x="715486" y="443230"/>
                  <a:pt x="707231" y="455295"/>
                  <a:pt x="709136" y="486410"/>
                </a:cubicBezTo>
                <a:cubicBezTo>
                  <a:pt x="711041" y="517525"/>
                  <a:pt x="709136" y="537845"/>
                  <a:pt x="709136" y="568960"/>
                </a:cubicBezTo>
                <a:cubicBezTo>
                  <a:pt x="709136" y="600075"/>
                  <a:pt x="709136" y="610235"/>
                  <a:pt x="709136" y="641350"/>
                </a:cubicBezTo>
                <a:cubicBezTo>
                  <a:pt x="709136" y="672465"/>
                  <a:pt x="709136" y="690880"/>
                  <a:pt x="709136" y="723900"/>
                </a:cubicBezTo>
                <a:cubicBezTo>
                  <a:pt x="709136" y="756920"/>
                  <a:pt x="698976" y="775970"/>
                  <a:pt x="709136" y="807085"/>
                </a:cubicBezTo>
                <a:cubicBezTo>
                  <a:pt x="719296" y="838200"/>
                  <a:pt x="740251" y="850265"/>
                  <a:pt x="761206" y="879475"/>
                </a:cubicBezTo>
                <a:cubicBezTo>
                  <a:pt x="782161" y="908685"/>
                  <a:pt x="802481" y="922655"/>
                  <a:pt x="812641" y="951865"/>
                </a:cubicBezTo>
                <a:cubicBezTo>
                  <a:pt x="822801" y="981075"/>
                  <a:pt x="818991" y="995045"/>
                  <a:pt x="812641" y="1024255"/>
                </a:cubicBezTo>
                <a:cubicBezTo>
                  <a:pt x="806291" y="1053465"/>
                  <a:pt x="799941" y="1067435"/>
                  <a:pt x="781526" y="1096645"/>
                </a:cubicBezTo>
                <a:cubicBezTo>
                  <a:pt x="763111" y="1125855"/>
                  <a:pt x="738346" y="1139825"/>
                  <a:pt x="719931" y="1169035"/>
                </a:cubicBezTo>
                <a:cubicBezTo>
                  <a:pt x="701516" y="1198245"/>
                  <a:pt x="698976" y="1212215"/>
                  <a:pt x="688816" y="1241425"/>
                </a:cubicBezTo>
                <a:cubicBezTo>
                  <a:pt x="678656" y="1270635"/>
                  <a:pt x="678021" y="1284605"/>
                  <a:pt x="667861" y="1313815"/>
                </a:cubicBezTo>
                <a:cubicBezTo>
                  <a:pt x="657701" y="1343025"/>
                  <a:pt x="657701" y="1365250"/>
                  <a:pt x="636746" y="1386205"/>
                </a:cubicBezTo>
                <a:cubicBezTo>
                  <a:pt x="615791" y="1407160"/>
                  <a:pt x="593566" y="1410970"/>
                  <a:pt x="564356" y="1417320"/>
                </a:cubicBezTo>
                <a:cubicBezTo>
                  <a:pt x="535146" y="1423670"/>
                  <a:pt x="521176" y="1415415"/>
                  <a:pt x="491966" y="1417320"/>
                </a:cubicBezTo>
                <a:cubicBezTo>
                  <a:pt x="462756" y="1419225"/>
                  <a:pt x="450691" y="1410970"/>
                  <a:pt x="419576" y="1427480"/>
                </a:cubicBezTo>
                <a:cubicBezTo>
                  <a:pt x="388461" y="1443990"/>
                  <a:pt x="368141" y="1477010"/>
                  <a:pt x="337026" y="1499870"/>
                </a:cubicBezTo>
                <a:cubicBezTo>
                  <a:pt x="305911" y="1522730"/>
                  <a:pt x="295751" y="1520190"/>
                  <a:pt x="264636" y="1541145"/>
                </a:cubicBezTo>
                <a:cubicBezTo>
                  <a:pt x="233521" y="1562100"/>
                  <a:pt x="208121" y="1576705"/>
                  <a:pt x="181451" y="1603375"/>
                </a:cubicBezTo>
                <a:cubicBezTo>
                  <a:pt x="154781" y="1630045"/>
                  <a:pt x="152876" y="1646555"/>
                  <a:pt x="130016" y="1675765"/>
                </a:cubicBezTo>
                <a:cubicBezTo>
                  <a:pt x="107156" y="1704975"/>
                  <a:pt x="84296" y="1718945"/>
                  <a:pt x="67786" y="1748155"/>
                </a:cubicBezTo>
                <a:cubicBezTo>
                  <a:pt x="51276" y="1777365"/>
                  <a:pt x="59531" y="1791335"/>
                  <a:pt x="47466" y="1820545"/>
                </a:cubicBezTo>
                <a:cubicBezTo>
                  <a:pt x="35401" y="1849755"/>
                  <a:pt x="14446" y="1861820"/>
                  <a:pt x="6191" y="1892935"/>
                </a:cubicBezTo>
                <a:cubicBezTo>
                  <a:pt x="-2064" y="1924050"/>
                  <a:pt x="-2064" y="1944370"/>
                  <a:pt x="6191" y="1975485"/>
                </a:cubicBezTo>
                <a:cubicBezTo>
                  <a:pt x="14446" y="2006600"/>
                  <a:pt x="24606" y="2029460"/>
                  <a:pt x="47466" y="2047875"/>
                </a:cubicBezTo>
                <a:cubicBezTo>
                  <a:pt x="70326" y="2066290"/>
                  <a:pt x="90646" y="2062480"/>
                  <a:pt x="119856" y="2068830"/>
                </a:cubicBezTo>
                <a:cubicBezTo>
                  <a:pt x="149066" y="2075180"/>
                  <a:pt x="163036" y="2077085"/>
                  <a:pt x="192246" y="2078990"/>
                </a:cubicBezTo>
                <a:cubicBezTo>
                  <a:pt x="221456" y="2080895"/>
                  <a:pt x="229711" y="2072640"/>
                  <a:pt x="264636" y="2078990"/>
                </a:cubicBezTo>
                <a:cubicBezTo>
                  <a:pt x="299561" y="2085340"/>
                  <a:pt x="341471" y="2089150"/>
                  <a:pt x="368141" y="2110105"/>
                </a:cubicBezTo>
                <a:cubicBezTo>
                  <a:pt x="394811" y="2131060"/>
                  <a:pt x="391001" y="2153285"/>
                  <a:pt x="399256" y="2182495"/>
                </a:cubicBezTo>
                <a:cubicBezTo>
                  <a:pt x="407511" y="2211705"/>
                  <a:pt x="407511" y="2225675"/>
                  <a:pt x="409416" y="2254885"/>
                </a:cubicBezTo>
                <a:cubicBezTo>
                  <a:pt x="411321" y="2284095"/>
                  <a:pt x="409416" y="2298065"/>
                  <a:pt x="409416" y="2327275"/>
                </a:cubicBezTo>
                <a:cubicBezTo>
                  <a:pt x="409416" y="2356485"/>
                  <a:pt x="409416" y="2370455"/>
                  <a:pt x="409416" y="2399665"/>
                </a:cubicBezTo>
                <a:cubicBezTo>
                  <a:pt x="409416" y="2428875"/>
                  <a:pt x="409416" y="2442845"/>
                  <a:pt x="409416" y="2472055"/>
                </a:cubicBezTo>
                <a:cubicBezTo>
                  <a:pt x="409416" y="2501265"/>
                  <a:pt x="409416" y="2515235"/>
                  <a:pt x="409416" y="2544445"/>
                </a:cubicBezTo>
                <a:cubicBezTo>
                  <a:pt x="409416" y="2573655"/>
                  <a:pt x="409416" y="2587625"/>
                  <a:pt x="409416" y="2616835"/>
                </a:cubicBezTo>
                <a:cubicBezTo>
                  <a:pt x="409416" y="2646045"/>
                  <a:pt x="411321" y="2658110"/>
                  <a:pt x="409416" y="2689225"/>
                </a:cubicBezTo>
                <a:cubicBezTo>
                  <a:pt x="407511" y="2720340"/>
                  <a:pt x="405606" y="2741295"/>
                  <a:pt x="399256" y="2772410"/>
                </a:cubicBezTo>
                <a:cubicBezTo>
                  <a:pt x="392906" y="2803525"/>
                  <a:pt x="368141" y="2828290"/>
                  <a:pt x="378301" y="2844800"/>
                </a:cubicBezTo>
                <a:cubicBezTo>
                  <a:pt x="388461" y="2861310"/>
                  <a:pt x="421481" y="2853055"/>
                  <a:pt x="450691" y="2854960"/>
                </a:cubicBezTo>
                <a:cubicBezTo>
                  <a:pt x="479901" y="2856865"/>
                  <a:pt x="485616" y="2854960"/>
                  <a:pt x="523081" y="2854960"/>
                </a:cubicBezTo>
                <a:cubicBezTo>
                  <a:pt x="560546" y="2854960"/>
                  <a:pt x="599281" y="2853055"/>
                  <a:pt x="636746" y="2854960"/>
                </a:cubicBezTo>
                <a:cubicBezTo>
                  <a:pt x="674211" y="2856865"/>
                  <a:pt x="678021" y="2852420"/>
                  <a:pt x="709136" y="2865120"/>
                </a:cubicBezTo>
                <a:cubicBezTo>
                  <a:pt x="740251" y="2877820"/>
                  <a:pt x="767556" y="2892425"/>
                  <a:pt x="792321" y="2917190"/>
                </a:cubicBezTo>
                <a:cubicBezTo>
                  <a:pt x="817086" y="2941955"/>
                  <a:pt x="823436" y="2958465"/>
                  <a:pt x="833596" y="2989580"/>
                </a:cubicBezTo>
                <a:cubicBezTo>
                  <a:pt x="843756" y="3020695"/>
                  <a:pt x="835501" y="3039110"/>
                  <a:pt x="843756" y="3072130"/>
                </a:cubicBezTo>
                <a:cubicBezTo>
                  <a:pt x="852011" y="3105150"/>
                  <a:pt x="858361" y="3121660"/>
                  <a:pt x="874871" y="3154680"/>
                </a:cubicBezTo>
                <a:cubicBezTo>
                  <a:pt x="891381" y="3187700"/>
                  <a:pt x="913606" y="3206750"/>
                  <a:pt x="926306" y="3237865"/>
                </a:cubicBezTo>
                <a:cubicBezTo>
                  <a:pt x="939006" y="3268980"/>
                  <a:pt x="935196" y="3281045"/>
                  <a:pt x="937101" y="3310255"/>
                </a:cubicBezTo>
                <a:cubicBezTo>
                  <a:pt x="939006" y="3339465"/>
                  <a:pt x="937101" y="3353435"/>
                  <a:pt x="937101" y="3382645"/>
                </a:cubicBezTo>
                <a:cubicBezTo>
                  <a:pt x="937101" y="3411855"/>
                  <a:pt x="943451" y="3425825"/>
                  <a:pt x="937101" y="3455035"/>
                </a:cubicBezTo>
                <a:cubicBezTo>
                  <a:pt x="930751" y="3484245"/>
                  <a:pt x="924401" y="3498215"/>
                  <a:pt x="905986" y="3527425"/>
                </a:cubicBezTo>
                <a:cubicBezTo>
                  <a:pt x="887571" y="3556635"/>
                  <a:pt x="870426" y="3573145"/>
                  <a:pt x="843756" y="3599815"/>
                </a:cubicBezTo>
                <a:cubicBezTo>
                  <a:pt x="817086" y="3626485"/>
                  <a:pt x="794226" y="3635375"/>
                  <a:pt x="771366" y="3662045"/>
                </a:cubicBezTo>
                <a:cubicBezTo>
                  <a:pt x="748506" y="3688715"/>
                  <a:pt x="738346" y="3703320"/>
                  <a:pt x="730091" y="3734435"/>
                </a:cubicBezTo>
                <a:cubicBezTo>
                  <a:pt x="721836" y="3765550"/>
                  <a:pt x="730091" y="3783965"/>
                  <a:pt x="730091" y="3816985"/>
                </a:cubicBezTo>
                <a:cubicBezTo>
                  <a:pt x="730091" y="3850005"/>
                  <a:pt x="730091" y="3884930"/>
                  <a:pt x="730091" y="3899535"/>
                </a:cubicBez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9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498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98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98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98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249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860" grpId="0"/>
      <p:bldP spid="249865" grpId="0"/>
      <p:bldP spid="5" grpId="0" animBg="1"/>
      <p:bldP spid="5" grpId="1" animBg="1"/>
      <p:bldP spid="8" grpId="0"/>
      <p:bldP spid="8" grpId="1"/>
      <p:bldP spid="7" grpId="0" animBg="1"/>
      <p:bldP spid="7" grpId="1" animBg="1"/>
      <p:bldP spid="9" grpId="0"/>
      <p:bldP spid="9" grpId="1"/>
      <p:bldP spid="12" grpId="0" animBg="1"/>
      <p:bldP spid="12" grpId="1" animBg="1"/>
      <p:bldP spid="10" grpId="0" animBg="1"/>
      <p:bldP spid="10" grpId="1" animBg="1"/>
      <p:bldP spid="13" grpId="0"/>
      <p:bldP spid="13" grpId="1"/>
      <p:bldP spid="11" grpId="0"/>
      <p:bldP spid="11" grpId="1"/>
      <p:bldP spid="2" grpId="0" animBg="1"/>
      <p:bldP spid="2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61137" name="图片 261136" descr="艾菲尔铁塔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92150"/>
            <a:ext cx="4951413" cy="6165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1138" name="文本框 261137"/>
          <p:cNvSpPr txBox="1"/>
          <p:nvPr/>
        </p:nvSpPr>
        <p:spPr>
          <a:xfrm>
            <a:off x="372745" y="2011046"/>
            <a:ext cx="1631315" cy="39052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 lIns="90000" tIns="10800" rIns="18000" bIns="10800" anchor="ctr" anchorCtr="1">
            <a:spAutoFit/>
          </a:bodyPr>
          <a:p>
            <a:pPr lvl="0">
              <a:spcBef>
                <a:spcPct val="50000"/>
              </a:spcBef>
            </a:pPr>
            <a:r>
              <a:rPr lang="zh-CN" altLang="en-US" sz="2400" b="1" dirty="0">
                <a:solidFill>
                  <a:srgbClr val="00009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埃菲尔铁塔</a:t>
            </a:r>
            <a:endParaRPr lang="zh-CN" altLang="en-US" sz="2400" b="1" dirty="0">
              <a:solidFill>
                <a:srgbClr val="000099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61139" name="图片 261138" descr="20100822161001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700" y="692150"/>
            <a:ext cx="3670300" cy="6165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1140" name="文本框 261139"/>
          <p:cNvSpPr txBox="1"/>
          <p:nvPr/>
        </p:nvSpPr>
        <p:spPr>
          <a:xfrm>
            <a:off x="5882958" y="769303"/>
            <a:ext cx="2851150" cy="387350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 lIns="90000" tIns="10800" rIns="18000" bIns="10800" anchor="ctr" anchorCtr="1">
            <a:spAutoFit/>
          </a:bodyPr>
          <a:p>
            <a:pPr lvl="0">
              <a:spcBef>
                <a:spcPct val="50000"/>
              </a:spcBef>
            </a:pPr>
            <a:r>
              <a:rPr lang="zh-CN" altLang="en-US" sz="2400" b="1" dirty="0">
                <a:solidFill>
                  <a:srgbClr val="00009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卢浮宫</a:t>
            </a:r>
            <a:r>
              <a:rPr lang="en-US" altLang="zh-CN" sz="2400" b="1" dirty="0">
                <a:solidFill>
                  <a:srgbClr val="00009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《</a:t>
            </a:r>
            <a:r>
              <a:rPr lang="zh-CN" altLang="en-US" sz="2400" b="1" dirty="0">
                <a:solidFill>
                  <a:srgbClr val="00009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蒙娜丽莎</a:t>
            </a:r>
            <a:r>
              <a:rPr lang="en-US" altLang="zh-CN" sz="2400" b="1">
                <a:solidFill>
                  <a:srgbClr val="00009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》</a:t>
            </a:r>
            <a:endParaRPr lang="en-US" altLang="zh-CN" sz="2400" b="1">
              <a:solidFill>
                <a:srgbClr val="000099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1131" name="矩形 261130"/>
          <p:cNvSpPr/>
          <p:nvPr/>
        </p:nvSpPr>
        <p:spPr>
          <a:xfrm>
            <a:off x="3635375" y="908050"/>
            <a:ext cx="1604963" cy="868363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p>
            <a:pPr algn="ctr"/>
            <a:r>
              <a:rPr lang="zh-CN" altLang="en-US" sz="3200" b="1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隶书" panose="02010509060101010101" charset="-122"/>
                <a:ea typeface="隶书" panose="02010509060101010101" charset="-122"/>
              </a:rPr>
              <a:t>法国</a:t>
            </a:r>
            <a:endParaRPr lang="zh-CN" altLang="en-US" sz="3200" b="1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隶书" panose="02010509060101010101" charset="-122"/>
              <a:ea typeface="隶书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0" y="170180"/>
            <a:ext cx="2814320" cy="52197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FF0000"/>
                </a:solidFill>
              </a:rPr>
              <a:t>赏图片，识国家</a:t>
            </a:r>
            <a:endParaRPr lang="zh-CN" altLang="en-US" sz="280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61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1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1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61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61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1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61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61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1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1138" grpId="0" bldLvl="0" animBg="1"/>
      <p:bldP spid="261140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3170" name="矩形 263169"/>
          <p:cNvSpPr/>
          <p:nvPr/>
        </p:nvSpPr>
        <p:spPr>
          <a:xfrm>
            <a:off x="0" y="0"/>
            <a:ext cx="1476375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/>
            <a:endParaRPr sz="2800" b="1" i="1" dirty="0">
              <a:solidFill>
                <a:schemeClr val="bg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grpSp>
        <p:nvGrpSpPr>
          <p:cNvPr id="263171" name="组合 263170"/>
          <p:cNvGrpSpPr/>
          <p:nvPr/>
        </p:nvGrpSpPr>
        <p:grpSpPr>
          <a:xfrm>
            <a:off x="4211638" y="3429000"/>
            <a:ext cx="4938712" cy="3429000"/>
            <a:chOff x="2653" y="0"/>
            <a:chExt cx="3111" cy="2160"/>
          </a:xfrm>
        </p:grpSpPr>
        <p:pic>
          <p:nvPicPr>
            <p:cNvPr id="263172" name="图片 263171" descr="B30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653" y="0"/>
              <a:ext cx="3107" cy="2160"/>
            </a:xfrm>
            <a:prstGeom prst="rect">
              <a:avLst/>
            </a:prstGeom>
            <a:solidFill>
              <a:schemeClr val="tx1"/>
            </a:solidFill>
            <a:ln w="9525">
              <a:noFill/>
            </a:ln>
          </p:spPr>
        </p:pic>
        <p:sp>
          <p:nvSpPr>
            <p:cNvPr id="263173" name="文本框 263172"/>
            <p:cNvSpPr txBox="1"/>
            <p:nvPr/>
          </p:nvSpPr>
          <p:spPr>
            <a:xfrm>
              <a:off x="4748" y="0"/>
              <a:ext cx="1016" cy="327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wrap="none" anchor="t">
              <a:spAutoFit/>
            </a:bodyPr>
            <a:p>
              <a:pPr lvl="0"/>
              <a:r>
                <a:rPr lang="zh-CN" altLang="en-US" sz="2800" b="1" dirty="0">
                  <a:solidFill>
                    <a:srgbClr val="FF3300"/>
                  </a:solidFill>
                  <a:latin typeface="楷体_GB2312" pitchFamily="49" charset="-122"/>
                  <a:ea typeface="楷体_GB2312" pitchFamily="49" charset="-122"/>
                </a:rPr>
                <a:t>伦敦塔桥</a:t>
              </a:r>
              <a:endParaRPr lang="zh-CN" altLang="en-US" sz="2800" b="1" dirty="0">
                <a:solidFill>
                  <a:srgbClr val="FF330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</p:grpSp>
      <p:grpSp>
        <p:nvGrpSpPr>
          <p:cNvPr id="263174" name="组合 263173"/>
          <p:cNvGrpSpPr/>
          <p:nvPr/>
        </p:nvGrpSpPr>
        <p:grpSpPr>
          <a:xfrm>
            <a:off x="0" y="692150"/>
            <a:ext cx="4724400" cy="3429000"/>
            <a:chOff x="0" y="2160"/>
            <a:chExt cx="2976" cy="2160"/>
          </a:xfrm>
        </p:grpSpPr>
        <p:pic>
          <p:nvPicPr>
            <p:cNvPr id="263175" name="图片 263174" descr="006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160"/>
              <a:ext cx="2976" cy="216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63176" name="矩形 263175"/>
            <p:cNvSpPr/>
            <p:nvPr/>
          </p:nvSpPr>
          <p:spPr>
            <a:xfrm>
              <a:off x="0" y="2917"/>
              <a:ext cx="341" cy="1403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wrap="none" anchor="t">
              <a:spAutoFit/>
            </a:bodyPr>
            <a:p>
              <a:pPr lvl="0"/>
              <a:r>
                <a:rPr lang="zh-CN" altLang="en-US" sz="2800" b="1" dirty="0">
                  <a:solidFill>
                    <a:srgbClr val="CC0000"/>
                  </a:solidFill>
                  <a:latin typeface="楷体_GB2312" pitchFamily="49" charset="-122"/>
                  <a:ea typeface="楷体_GB2312" pitchFamily="49" charset="-122"/>
                </a:rPr>
                <a:t>伦</a:t>
              </a:r>
              <a:endParaRPr lang="zh-CN" altLang="en-US" sz="2800" b="1" dirty="0">
                <a:solidFill>
                  <a:srgbClr val="CC0000"/>
                </a:solidFill>
                <a:latin typeface="楷体_GB2312" pitchFamily="49" charset="-122"/>
                <a:ea typeface="楷体_GB2312" pitchFamily="49" charset="-122"/>
              </a:endParaRPr>
            </a:p>
            <a:p>
              <a:pPr lvl="0"/>
              <a:r>
                <a:rPr lang="zh-CN" altLang="en-US" sz="2800" b="1" dirty="0">
                  <a:solidFill>
                    <a:srgbClr val="CC0000"/>
                  </a:solidFill>
                  <a:latin typeface="楷体_GB2312" pitchFamily="49" charset="-122"/>
                  <a:ea typeface="楷体_GB2312" pitchFamily="49" charset="-122"/>
                </a:rPr>
                <a:t>敦</a:t>
              </a:r>
              <a:endParaRPr lang="zh-CN" altLang="en-US" sz="2800" b="1" dirty="0">
                <a:solidFill>
                  <a:srgbClr val="CC0000"/>
                </a:solidFill>
                <a:latin typeface="楷体_GB2312" pitchFamily="49" charset="-122"/>
                <a:ea typeface="楷体_GB2312" pitchFamily="49" charset="-122"/>
              </a:endParaRPr>
            </a:p>
            <a:p>
              <a:pPr lvl="0"/>
              <a:r>
                <a:rPr lang="zh-CN" altLang="en-US" sz="2800" b="1" dirty="0">
                  <a:solidFill>
                    <a:srgbClr val="CC0000"/>
                  </a:solidFill>
                  <a:latin typeface="楷体_GB2312" pitchFamily="49" charset="-122"/>
                  <a:ea typeface="楷体_GB2312" pitchFamily="49" charset="-122"/>
                </a:rPr>
                <a:t>大</a:t>
              </a:r>
              <a:endParaRPr lang="zh-CN" altLang="en-US" sz="2800" b="1" dirty="0">
                <a:solidFill>
                  <a:srgbClr val="CC0000"/>
                </a:solidFill>
                <a:latin typeface="楷体_GB2312" pitchFamily="49" charset="-122"/>
                <a:ea typeface="楷体_GB2312" pitchFamily="49" charset="-122"/>
              </a:endParaRPr>
            </a:p>
            <a:p>
              <a:pPr lvl="0"/>
              <a:r>
                <a:rPr lang="zh-CN" altLang="en-US" sz="2800" b="1" dirty="0">
                  <a:solidFill>
                    <a:srgbClr val="CC0000"/>
                  </a:solidFill>
                  <a:latin typeface="楷体_GB2312" pitchFamily="49" charset="-122"/>
                  <a:ea typeface="楷体_GB2312" pitchFamily="49" charset="-122"/>
                </a:rPr>
                <a:t>本</a:t>
              </a:r>
              <a:endParaRPr lang="zh-CN" altLang="en-US" sz="2800" b="1" dirty="0">
                <a:solidFill>
                  <a:srgbClr val="CC0000"/>
                </a:solidFill>
                <a:latin typeface="楷体_GB2312" pitchFamily="49" charset="-122"/>
                <a:ea typeface="楷体_GB2312" pitchFamily="49" charset="-122"/>
              </a:endParaRPr>
            </a:p>
            <a:p>
              <a:pPr lvl="0"/>
              <a:r>
                <a:rPr lang="zh-CN" altLang="en-US" sz="2800" b="1" dirty="0">
                  <a:solidFill>
                    <a:srgbClr val="CC0000"/>
                  </a:solidFill>
                  <a:latin typeface="楷体_GB2312" pitchFamily="49" charset="-122"/>
                  <a:ea typeface="楷体_GB2312" pitchFamily="49" charset="-122"/>
                </a:rPr>
                <a:t>钟</a:t>
              </a:r>
              <a:endParaRPr lang="zh-CN" altLang="en-US" sz="2800" b="1" dirty="0">
                <a:solidFill>
                  <a:srgbClr val="CC000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</p:grpSp>
      <p:sp>
        <p:nvSpPr>
          <p:cNvPr id="263177" name="矩形 263176"/>
          <p:cNvSpPr/>
          <p:nvPr/>
        </p:nvSpPr>
        <p:spPr>
          <a:xfrm>
            <a:off x="4826953" y="1423670"/>
            <a:ext cx="1477962" cy="115252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p>
            <a:pPr algn="ctr"/>
            <a:r>
              <a:rPr lang="zh-CN" altLang="en-US" sz="3200" b="1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隶书" panose="02010509060101010101" charset="-122"/>
                <a:ea typeface="隶书" panose="02010509060101010101" charset="-122"/>
              </a:rPr>
              <a:t>英国</a:t>
            </a:r>
            <a:endParaRPr lang="zh-CN" altLang="en-US" sz="3200" b="1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隶书" panose="02010509060101010101" charset="-122"/>
              <a:ea typeface="隶书" panose="02010509060101010101" charset="-122"/>
            </a:endParaRPr>
          </a:p>
        </p:txBody>
      </p:sp>
      <p:pic>
        <p:nvPicPr>
          <p:cNvPr id="263181" name="图片 263180"/>
          <p:cNvPicPr>
            <a:picLocks noChangeAspect="1"/>
          </p:cNvPicPr>
          <p:nvPr/>
        </p:nvPicPr>
        <p:blipFill>
          <a:blip r:embed="rId3"/>
          <a:srcRect b="8333"/>
          <a:stretch>
            <a:fillRect/>
          </a:stretch>
        </p:blipFill>
        <p:spPr>
          <a:xfrm>
            <a:off x="0" y="4076700"/>
            <a:ext cx="4211638" cy="2779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5226" name="图片 265225" descr="2364154_084828282106_2"/>
          <p:cNvPicPr>
            <a:picLocks noChangeAspect="1"/>
          </p:cNvPicPr>
          <p:nvPr/>
        </p:nvPicPr>
        <p:blipFill>
          <a:blip r:embed="rId4"/>
          <a:srcRect l="6520" t="7498" r="8417" b="7498"/>
          <a:stretch>
            <a:fillRect/>
          </a:stretch>
        </p:blipFill>
        <p:spPr>
          <a:xfrm>
            <a:off x="6732588" y="692150"/>
            <a:ext cx="2411412" cy="19827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66250" name="图片 266249" descr="W02010070930378027353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4213" y="836613"/>
            <a:ext cx="2574925" cy="19224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242" name="矩形 266241"/>
          <p:cNvSpPr/>
          <p:nvPr/>
        </p:nvSpPr>
        <p:spPr>
          <a:xfrm>
            <a:off x="1476375" y="1700213"/>
            <a:ext cx="819150" cy="627062"/>
          </a:xfrm>
          <a:prstGeom prst="rect">
            <a:avLst/>
          </a:prstGeom>
        </p:spPr>
        <p:txBody>
          <a:bodyPr wrap="none" fromWordArt="1">
            <a:prstTxWarp prst="textArchUp">
              <a:avLst>
                <a:gd name="adj" fmla="val 10800000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p>
            <a:pPr algn="ctr"/>
            <a:r>
              <a:rPr lang="zh-CN" altLang="en-US" sz="3200" b="1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隶书" panose="02010509060101010101" charset="-122"/>
                <a:ea typeface="隶书" panose="02010509060101010101" charset="-122"/>
              </a:rPr>
              <a:t>德国</a:t>
            </a:r>
            <a:endParaRPr lang="zh-CN" altLang="en-US" sz="3200" b="1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隶书" panose="02010509060101010101" charset="-122"/>
              <a:ea typeface="隶书" panose="02010509060101010101" charset="-122"/>
            </a:endParaRPr>
          </a:p>
        </p:txBody>
      </p:sp>
      <p:pic>
        <p:nvPicPr>
          <p:cNvPr id="266251" name="图片 2662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038" y="692150"/>
            <a:ext cx="5541962" cy="3117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6252" name="图片 266251"/>
          <p:cNvPicPr>
            <a:picLocks noChangeAspect="1"/>
          </p:cNvPicPr>
          <p:nvPr/>
        </p:nvPicPr>
        <p:blipFill>
          <a:blip r:embed="rId3"/>
          <a:srcRect b="10753"/>
          <a:stretch>
            <a:fillRect/>
          </a:stretch>
        </p:blipFill>
        <p:spPr>
          <a:xfrm>
            <a:off x="0" y="2852738"/>
            <a:ext cx="3594100" cy="40052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6253" name="图片 266252"/>
          <p:cNvPicPr>
            <a:picLocks noChangeAspect="1"/>
          </p:cNvPicPr>
          <p:nvPr/>
        </p:nvPicPr>
        <p:blipFill>
          <a:blip r:embed="rId4"/>
          <a:srcRect b="30965"/>
          <a:stretch>
            <a:fillRect/>
          </a:stretch>
        </p:blipFill>
        <p:spPr>
          <a:xfrm>
            <a:off x="3592513" y="3789363"/>
            <a:ext cx="5551487" cy="30686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254" name="文本框 266253"/>
          <p:cNvSpPr txBox="1"/>
          <p:nvPr/>
        </p:nvSpPr>
        <p:spPr>
          <a:xfrm>
            <a:off x="877888" y="6345238"/>
            <a:ext cx="1462087" cy="3968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 anchor="t">
            <a:spAutoFit/>
          </a:bodyPr>
          <a:p>
            <a:pPr lvl="0"/>
            <a:r>
              <a:rPr lang="zh-CN" altLang="en-US" sz="2000" b="1" dirty="0">
                <a:latin typeface="Arial" panose="020B0604020202020204" pitchFamily="34" charset="0"/>
                <a:ea typeface="黑体" panose="02010609060101010101" pitchFamily="2" charset="-122"/>
              </a:rPr>
              <a:t>德国古城堡</a:t>
            </a:r>
            <a:endParaRPr lang="zh-CN" altLang="en-US" sz="2000" b="1" dirty="0"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266255" name="文本框 266254"/>
          <p:cNvSpPr txBox="1"/>
          <p:nvPr/>
        </p:nvSpPr>
        <p:spPr>
          <a:xfrm>
            <a:off x="5292725" y="3141663"/>
            <a:ext cx="2228850" cy="3968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 anchor="t">
            <a:spAutoFit/>
          </a:bodyPr>
          <a:p>
            <a:pPr lvl="0"/>
            <a:r>
              <a:rPr lang="zh-CN" altLang="en-US" sz="2000" b="1" dirty="0">
                <a:latin typeface="Arial" panose="020B0604020202020204" pitchFamily="34" charset="0"/>
                <a:ea typeface="黑体" panose="02010609060101010101" pitchFamily="2" charset="-122"/>
              </a:rPr>
              <a:t>德国北部乡村小镇</a:t>
            </a:r>
            <a:endParaRPr lang="zh-CN" altLang="en-US" sz="2000" b="1" dirty="0"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266256" name="文本框 266255"/>
          <p:cNvSpPr txBox="1"/>
          <p:nvPr/>
        </p:nvSpPr>
        <p:spPr>
          <a:xfrm>
            <a:off x="5446713" y="6345238"/>
            <a:ext cx="1717675" cy="3968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 anchor="t">
            <a:spAutoFit/>
          </a:bodyPr>
          <a:p>
            <a:pPr lvl="0"/>
            <a:r>
              <a:rPr lang="zh-CN" altLang="en-US" sz="2000" b="1" dirty="0">
                <a:latin typeface="Arial" panose="020B0604020202020204" pitchFamily="34" charset="0"/>
                <a:ea typeface="黑体" panose="02010609060101010101" pitchFamily="2" charset="-122"/>
              </a:rPr>
              <a:t>德国南部山区</a:t>
            </a:r>
            <a:endParaRPr lang="zh-CN" altLang="en-US" sz="2000" b="1"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69318" name="图片 269317"/>
          <p:cNvPicPr>
            <a:picLocks noChangeAspect="1"/>
          </p:cNvPicPr>
          <p:nvPr/>
        </p:nvPicPr>
        <p:blipFill>
          <a:blip r:embed="rId1"/>
          <a:srcRect b="3990"/>
          <a:stretch>
            <a:fillRect/>
          </a:stretch>
        </p:blipFill>
        <p:spPr>
          <a:xfrm>
            <a:off x="0" y="692150"/>
            <a:ext cx="5292725" cy="3810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9320" name="文本框 269319"/>
          <p:cNvSpPr txBox="1"/>
          <p:nvPr/>
        </p:nvSpPr>
        <p:spPr>
          <a:xfrm>
            <a:off x="1547813" y="4522788"/>
            <a:ext cx="2479675" cy="3968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 anchor="t">
            <a:spAutoFit/>
          </a:bodyPr>
          <a:p>
            <a:pPr lvl="0"/>
            <a:r>
              <a:rPr lang="en-US" altLang="zh-CN" sz="2000" b="1" dirty="0">
                <a:latin typeface="Arial" panose="020B0604020202020204" pitchFamily="34" charset="0"/>
                <a:ea typeface="黑体" panose="02010609060101010101" pitchFamily="2" charset="-122"/>
              </a:rPr>
              <a:t>“</a:t>
            </a:r>
            <a:r>
              <a:rPr lang="zh-CN" altLang="en-US" sz="2000" b="1" dirty="0">
                <a:latin typeface="Arial" panose="020B0604020202020204" pitchFamily="34" charset="0"/>
                <a:ea typeface="黑体" panose="02010609060101010101" pitchFamily="2" charset="-122"/>
              </a:rPr>
              <a:t>水城市”</a:t>
            </a:r>
            <a:r>
              <a:rPr lang="en-US" altLang="zh-CN" sz="2000" b="1" dirty="0">
                <a:latin typeface="Arial" panose="020B0604020202020204" pitchFamily="34" charset="0"/>
                <a:ea typeface="黑体" panose="02010609060101010101" pitchFamily="2" charset="-122"/>
              </a:rPr>
              <a:t>——</a:t>
            </a:r>
            <a:r>
              <a:rPr lang="zh-CN" altLang="en-US" sz="2000" b="1" dirty="0">
                <a:latin typeface="Arial" panose="020B0604020202020204" pitchFamily="34" charset="0"/>
                <a:ea typeface="黑体" panose="02010609060101010101" pitchFamily="2" charset="-122"/>
              </a:rPr>
              <a:t>威尼斯</a:t>
            </a:r>
            <a:endParaRPr lang="zh-CN" altLang="en-US" sz="2000" b="1" dirty="0"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269321" name="文本框 269320"/>
          <p:cNvSpPr txBox="1"/>
          <p:nvPr/>
        </p:nvSpPr>
        <p:spPr>
          <a:xfrm>
            <a:off x="6084888" y="2924175"/>
            <a:ext cx="1717675" cy="3968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 anchor="t">
            <a:spAutoFit/>
          </a:bodyPr>
          <a:p>
            <a:pPr lvl="0"/>
            <a:r>
              <a:rPr lang="zh-CN" altLang="en-US" sz="2000" b="1" dirty="0">
                <a:latin typeface="Arial" panose="020B0604020202020204" pitchFamily="34" charset="0"/>
                <a:ea typeface="黑体" panose="02010609060101010101" pitchFamily="2" charset="-122"/>
              </a:rPr>
              <a:t>古罗马竞技场</a:t>
            </a:r>
            <a:endParaRPr lang="zh-CN" altLang="en-US" sz="2000" b="1" dirty="0"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pic>
        <p:nvPicPr>
          <p:cNvPr id="269322" name="图片 269321" descr="7-35"/>
          <p:cNvPicPr>
            <a:picLocks noChangeAspect="1"/>
          </p:cNvPicPr>
          <p:nvPr/>
        </p:nvPicPr>
        <p:blipFill>
          <a:blip r:embed="rId2"/>
          <a:srcRect t="5707" b="3125"/>
          <a:stretch>
            <a:fillRect/>
          </a:stretch>
        </p:blipFill>
        <p:spPr>
          <a:xfrm>
            <a:off x="4067175" y="3387725"/>
            <a:ext cx="5076825" cy="34702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9323" name="矩形 269322"/>
          <p:cNvSpPr/>
          <p:nvPr/>
        </p:nvSpPr>
        <p:spPr>
          <a:xfrm>
            <a:off x="6084888" y="1119188"/>
            <a:ext cx="2087562" cy="1065212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p>
            <a:pPr algn="ctr"/>
            <a:r>
              <a:rPr lang="zh-CN" altLang="en-US" sz="3600" b="1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隶书" panose="02010509060101010101" charset="-122"/>
                <a:ea typeface="隶书" panose="02010509060101010101" charset="-122"/>
              </a:rPr>
              <a:t>意大利</a:t>
            </a:r>
            <a:endParaRPr lang="zh-CN" altLang="en-US" sz="3600" b="1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隶书" panose="02010509060101010101" charset="-122"/>
              <a:ea typeface="隶书" panose="02010509060101010101" charset="-122"/>
            </a:endParaRP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6482" name="图片 276481"/>
          <p:cNvPicPr>
            <a:picLocks noChangeAspect="1"/>
          </p:cNvPicPr>
          <p:nvPr/>
        </p:nvPicPr>
        <p:blipFill>
          <a:blip r:embed="rId1"/>
          <a:srcRect b="7755"/>
          <a:stretch>
            <a:fillRect/>
          </a:stretch>
        </p:blipFill>
        <p:spPr>
          <a:xfrm>
            <a:off x="1588" y="692150"/>
            <a:ext cx="5419725" cy="3335338"/>
          </a:xfrm>
          <a:prstGeom prst="rect">
            <a:avLst/>
          </a:prstGeom>
          <a:noFill/>
          <a:ln w="38100">
            <a:noFill/>
          </a:ln>
        </p:spPr>
      </p:pic>
      <p:sp>
        <p:nvSpPr>
          <p:cNvPr id="276485" name="矩形 276484"/>
          <p:cNvSpPr/>
          <p:nvPr/>
        </p:nvSpPr>
        <p:spPr>
          <a:xfrm>
            <a:off x="6372225" y="1196975"/>
            <a:ext cx="1800225" cy="115252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p>
            <a:pPr algn="ctr"/>
            <a:r>
              <a:rPr lang="zh-CN" altLang="en-US" sz="3600" b="1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宋体" panose="02010600030101010101" pitchFamily="2" charset="-122"/>
                <a:ea typeface="宋体" panose="02010600030101010101" pitchFamily="2" charset="-122"/>
              </a:rPr>
              <a:t>西班牙</a:t>
            </a:r>
            <a:endParaRPr lang="zh-CN" altLang="en-US" sz="3600" b="1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76487" name="图片 276486" descr="7-37地中海海滩—塞浦路斯（推荐）"/>
          <p:cNvPicPr>
            <a:picLocks noChangeAspect="1"/>
          </p:cNvPicPr>
          <p:nvPr/>
        </p:nvPicPr>
        <p:blipFill>
          <a:blip r:embed="rId2"/>
          <a:srcRect t="25186"/>
          <a:stretch>
            <a:fillRect/>
          </a:stretch>
        </p:blipFill>
        <p:spPr>
          <a:xfrm>
            <a:off x="3995738" y="3076575"/>
            <a:ext cx="5148262" cy="37814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6488" name="文本框 276487"/>
          <p:cNvSpPr txBox="1"/>
          <p:nvPr/>
        </p:nvSpPr>
        <p:spPr>
          <a:xfrm>
            <a:off x="1403350" y="4149725"/>
            <a:ext cx="1462088" cy="3968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 anchor="t">
            <a:spAutoFit/>
          </a:bodyPr>
          <a:p>
            <a:pPr lvl="0"/>
            <a:r>
              <a:rPr lang="zh-CN" altLang="en-US" sz="2000" b="1" dirty="0">
                <a:latin typeface="Arial" panose="020B0604020202020204" pitchFamily="34" charset="0"/>
                <a:ea typeface="黑体" panose="02010609060101010101" pitchFamily="2" charset="-122"/>
              </a:rPr>
              <a:t>西班牙斗牛</a:t>
            </a:r>
            <a:endParaRPr lang="zh-CN" altLang="en-US" sz="2000" b="1" dirty="0"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276489" name="文本框 276488"/>
          <p:cNvSpPr txBox="1"/>
          <p:nvPr/>
        </p:nvSpPr>
        <p:spPr>
          <a:xfrm>
            <a:off x="3492500" y="4941888"/>
            <a:ext cx="488950" cy="1346200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vert="eaVert" wrap="none" anchor="t">
            <a:spAutoFit/>
          </a:bodyPr>
          <a:p>
            <a:pPr lvl="0"/>
            <a:r>
              <a:rPr lang="zh-CN" altLang="en-US" sz="2000" b="1" dirty="0">
                <a:latin typeface="Arial" panose="020B0604020202020204" pitchFamily="34" charset="0"/>
                <a:ea typeface="黑体" panose="02010609060101010101" pitchFamily="2" charset="-122"/>
              </a:rPr>
              <a:t>地中海海滩</a:t>
            </a:r>
            <a:endParaRPr lang="zh-CN" altLang="en-US" sz="2000" b="1" dirty="0"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UNIT_DIAGRAM_MODELTYPE" val="dynamicNum"/>
  <p:tag name="KSO_WM_BEAUTIFY_FLAG" val="#wm#"/>
  <p:tag name="KSO_WM_UNIT_TYPE" val="ζ_h_f"/>
  <p:tag name="KSO_WM_UNIT_DYNAMIC_NUM_END" val="1"/>
  <p:tag name="KSO_WM_UNIT_INDEX" val="1581340841921_1_1"/>
</p:tagLst>
</file>

<file path=ppt/tags/tag2.xml><?xml version="1.0" encoding="utf-8"?>
<p:tagLst xmlns:p="http://schemas.openxmlformats.org/presentationml/2006/main">
  <p:tag name="TIMING" val="|22.4|2.5|0.6|2.5|0.9|11.4|6.1|1.8|8.9|1.6|2|5.1|3.2|1.8|2.8"/>
</p:tagLst>
</file>

<file path=ppt/tags/tag3.xml><?xml version="1.0" encoding="utf-8"?>
<p:tagLst xmlns:p="http://schemas.openxmlformats.org/presentationml/2006/main">
  <p:tag name="REFSHAPE" val="670169612"/>
  <p:tag name="KSO_WM_UNIT_PLACING_PICTURE_USER_VIEWPORT" val="{&quot;height&quot;:2960,&quot;width&quot;:4700}"/>
</p:tagLst>
</file>

<file path=ppt/tags/tag4.xml><?xml version="1.0" encoding="utf-8"?>
<p:tagLst xmlns:p="http://schemas.openxmlformats.org/presentationml/2006/main">
  <p:tag name="KSO_WM_UNIT_PLACING_PICTURE_USER_VIEWPORT" val="{&quot;height&quot;:3170,&quot;width&quot;:4890}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ww.99ppt.com">
  <a:themeElements>
    <a:clrScheme name="www.99ppt.c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www.99ppt.com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www.99ppt.com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2852</Words>
  <Application>WPS 演示</Application>
  <PresentationFormat>在屏幕上显示</PresentationFormat>
  <Paragraphs>452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30</vt:i4>
      </vt:variant>
    </vt:vector>
  </HeadingPairs>
  <TitlesOfParts>
    <vt:vector size="48" baseType="lpstr">
      <vt:lpstr>Arial</vt:lpstr>
      <vt:lpstr>宋体</vt:lpstr>
      <vt:lpstr>Wingdings</vt:lpstr>
      <vt:lpstr>微软雅黑</vt:lpstr>
      <vt:lpstr>Times New Roman</vt:lpstr>
      <vt:lpstr>黑体</vt:lpstr>
      <vt:lpstr>Calibri Light</vt:lpstr>
      <vt:lpstr>Tahoma</vt:lpstr>
      <vt:lpstr>楷体_GB2312</vt:lpstr>
      <vt:lpstr>新宋体</vt:lpstr>
      <vt:lpstr>隶书</vt:lpstr>
      <vt:lpstr>仿宋_GB2312</vt:lpstr>
      <vt:lpstr>仿宋</vt:lpstr>
      <vt:lpstr>Arial Unicode MS</vt:lpstr>
      <vt:lpstr>Calibri</vt:lpstr>
      <vt:lpstr>默认设计模板</vt:lpstr>
      <vt:lpstr>www.99ppt.com</vt:lpstr>
      <vt:lpstr>1_默认设计模板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小结：欧洲西部的气候特征</vt:lpstr>
      <vt:lpstr>本课小结</vt:lpstr>
      <vt:lpstr>PowerPoint 演示文稿</vt:lpstr>
      <vt:lpstr>PowerPoint 演示文稿</vt:lpstr>
      <vt:lpstr>PowerPoint 演示文稿</vt:lpstr>
      <vt:lpstr>PowerPoint 演示文稿</vt:lpstr>
    </vt:vector>
  </TitlesOfParts>
  <Company>smsyzx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地理七年级上册（湘教版）</dc:title>
  <dc:creator>majieyun</dc:creator>
  <cp:lastModifiedBy>左晴儿</cp:lastModifiedBy>
  <cp:revision>154</cp:revision>
  <dcterms:created xsi:type="dcterms:W3CDTF">2005-06-10T01:32:00Z</dcterms:created>
  <dcterms:modified xsi:type="dcterms:W3CDTF">2020-02-21T11:11:49Z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

<file path=docProps/thumbnail.jpeg>
</file>